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9EA3"/>
    <a:srgbClr val="2AA595"/>
    <a:srgbClr val="648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77"/>
    <p:restoredTop sz="94726"/>
  </p:normalViewPr>
  <p:slideViewPr>
    <p:cSldViewPr snapToGrid="0">
      <p:cViewPr>
        <p:scale>
          <a:sx n="95" d="100"/>
          <a:sy n="95" d="100"/>
        </p:scale>
        <p:origin x="85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5D88F-7AF5-45A5-A1FA-A56012A8600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D318C39-20CA-4FAA-AFE5-AFC9515FFBA1}">
      <dgm:prSet/>
      <dgm:spPr/>
      <dgm:t>
        <a:bodyPr/>
        <a:lstStyle/>
        <a:p>
          <a:r>
            <a:rPr lang="en-US" b="1"/>
            <a:t>Google Scholar</a:t>
          </a:r>
          <a:endParaRPr lang="en-US"/>
        </a:p>
      </dgm:t>
    </dgm:pt>
    <dgm:pt modelId="{F20339A1-51A9-4574-92CA-952642042237}" type="parTrans" cxnId="{F3520C45-7FF1-466F-98F4-8C13E4942AFE}">
      <dgm:prSet/>
      <dgm:spPr/>
      <dgm:t>
        <a:bodyPr/>
        <a:lstStyle/>
        <a:p>
          <a:endParaRPr lang="en-US"/>
        </a:p>
      </dgm:t>
    </dgm:pt>
    <dgm:pt modelId="{F3AC6BC5-039D-4B88-99B8-BED3CF8FCA40}" type="sibTrans" cxnId="{F3520C45-7FF1-466F-98F4-8C13E4942AFE}">
      <dgm:prSet/>
      <dgm:spPr/>
      <dgm:t>
        <a:bodyPr/>
        <a:lstStyle/>
        <a:p>
          <a:endParaRPr lang="en-US"/>
        </a:p>
      </dgm:t>
    </dgm:pt>
    <dgm:pt modelId="{AB8FAF5E-4A88-494C-AA48-D52C3A782325}">
      <dgm:prSet/>
      <dgm:spPr/>
      <dgm:t>
        <a:bodyPr/>
        <a:lstStyle/>
        <a:p>
          <a:r>
            <a:rPr lang="en-US" b="1"/>
            <a:t>Elibrary</a:t>
          </a:r>
          <a:endParaRPr lang="en-US"/>
        </a:p>
      </dgm:t>
    </dgm:pt>
    <dgm:pt modelId="{7CA69D11-2C13-4B38-907C-717C66831729}" type="parTrans" cxnId="{60BAC2F7-DF3E-4D08-BCB6-CE062C46205F}">
      <dgm:prSet/>
      <dgm:spPr/>
      <dgm:t>
        <a:bodyPr/>
        <a:lstStyle/>
        <a:p>
          <a:endParaRPr lang="en-US"/>
        </a:p>
      </dgm:t>
    </dgm:pt>
    <dgm:pt modelId="{4E3FA2C9-D907-40ED-9AC6-39C1B458CCED}" type="sibTrans" cxnId="{60BAC2F7-DF3E-4D08-BCB6-CE062C46205F}">
      <dgm:prSet/>
      <dgm:spPr/>
      <dgm:t>
        <a:bodyPr/>
        <a:lstStyle/>
        <a:p>
          <a:endParaRPr lang="en-US"/>
        </a:p>
      </dgm:t>
    </dgm:pt>
    <dgm:pt modelId="{9BFAB351-C397-4B2B-BBCD-22DB5866C306}">
      <dgm:prSet/>
      <dgm:spPr/>
      <dgm:t>
        <a:bodyPr/>
        <a:lstStyle/>
        <a:p>
          <a:r>
            <a:rPr lang="en-US" b="1" dirty="0" err="1"/>
            <a:t>OpenAlex</a:t>
          </a:r>
          <a:endParaRPr lang="en-US" dirty="0"/>
        </a:p>
      </dgm:t>
    </dgm:pt>
    <dgm:pt modelId="{31B30A0C-6D8E-432E-858C-1A8B4090F63E}" type="parTrans" cxnId="{556B6A36-F73A-49CA-9547-7DD55EB7BF09}">
      <dgm:prSet/>
      <dgm:spPr/>
      <dgm:t>
        <a:bodyPr/>
        <a:lstStyle/>
        <a:p>
          <a:endParaRPr lang="en-US"/>
        </a:p>
      </dgm:t>
    </dgm:pt>
    <dgm:pt modelId="{60C06384-D394-4275-B07E-CE28E5474293}" type="sibTrans" cxnId="{556B6A36-F73A-49CA-9547-7DD55EB7BF09}">
      <dgm:prSet/>
      <dgm:spPr/>
      <dgm:t>
        <a:bodyPr/>
        <a:lstStyle/>
        <a:p>
          <a:endParaRPr lang="en-US"/>
        </a:p>
      </dgm:t>
    </dgm:pt>
    <dgm:pt modelId="{85DAC108-F1F7-4C0C-B29C-1173B9B52A86}">
      <dgm:prSet/>
      <dgm:spPr/>
      <dgm:t>
        <a:bodyPr/>
        <a:lstStyle/>
        <a:p>
          <a:r>
            <a:rPr lang="ru-RU" b="1" dirty="0"/>
            <a:t>ИИ </a:t>
          </a:r>
          <a:endParaRPr lang="en-US" dirty="0"/>
        </a:p>
      </dgm:t>
    </dgm:pt>
    <dgm:pt modelId="{7634F2D8-5E7F-45DB-9BD9-F8B3C3C84ED0}" type="parTrans" cxnId="{E89BA9FE-AF3A-428C-B735-A6B267DBCE34}">
      <dgm:prSet/>
      <dgm:spPr/>
      <dgm:t>
        <a:bodyPr/>
        <a:lstStyle/>
        <a:p>
          <a:endParaRPr lang="en-US"/>
        </a:p>
      </dgm:t>
    </dgm:pt>
    <dgm:pt modelId="{CDF32FF9-2046-48EB-942B-7F5BC00A74CA}" type="sibTrans" cxnId="{E89BA9FE-AF3A-428C-B735-A6B267DBCE34}">
      <dgm:prSet/>
      <dgm:spPr/>
      <dgm:t>
        <a:bodyPr/>
        <a:lstStyle/>
        <a:p>
          <a:endParaRPr lang="en-US"/>
        </a:p>
      </dgm:t>
    </dgm:pt>
    <dgm:pt modelId="{25751EBA-7AC8-4992-B9A7-922D9CF14CAC}">
      <dgm:prSet/>
      <dgm:spPr/>
      <dgm:t>
        <a:bodyPr/>
        <a:lstStyle/>
        <a:p>
          <a:r>
            <a:rPr lang="en-US" b="1" dirty="0"/>
            <a:t>Sci-Hub</a:t>
          </a:r>
          <a:endParaRPr lang="en-US" dirty="0"/>
        </a:p>
      </dgm:t>
    </dgm:pt>
    <dgm:pt modelId="{78F6719F-1347-4C9E-B905-065583B4C674}" type="parTrans" cxnId="{7FFCF877-336A-42D2-8F98-7A008A04F204}">
      <dgm:prSet/>
      <dgm:spPr/>
      <dgm:t>
        <a:bodyPr/>
        <a:lstStyle/>
        <a:p>
          <a:endParaRPr lang="en-US"/>
        </a:p>
      </dgm:t>
    </dgm:pt>
    <dgm:pt modelId="{FF17ACF9-0504-4DAE-AFC6-02559DE7DA42}" type="sibTrans" cxnId="{7FFCF877-336A-42D2-8F98-7A008A04F204}">
      <dgm:prSet/>
      <dgm:spPr/>
      <dgm:t>
        <a:bodyPr/>
        <a:lstStyle/>
        <a:p>
          <a:endParaRPr lang="en-US"/>
        </a:p>
      </dgm:t>
    </dgm:pt>
    <dgm:pt modelId="{3BEB99A8-7FE3-844F-A466-E57C534D4F90}">
      <dgm:prSet/>
      <dgm:spPr/>
      <dgm:t>
        <a:bodyPr/>
        <a:lstStyle/>
        <a:p>
          <a:r>
            <a:rPr lang="en-US" dirty="0"/>
            <a:t>PubMed</a:t>
          </a:r>
        </a:p>
      </dgm:t>
    </dgm:pt>
    <dgm:pt modelId="{4CE2FF4E-8213-884A-8DAE-D6710759F5CD}" type="parTrans" cxnId="{C5165E36-3674-A249-9F7F-12E6040FA890}">
      <dgm:prSet/>
      <dgm:spPr/>
      <dgm:t>
        <a:bodyPr/>
        <a:lstStyle/>
        <a:p>
          <a:endParaRPr lang="ru-RU"/>
        </a:p>
      </dgm:t>
    </dgm:pt>
    <dgm:pt modelId="{81E10483-CF8D-7C40-8B68-EFD175825E0E}" type="sibTrans" cxnId="{C5165E36-3674-A249-9F7F-12E6040FA890}">
      <dgm:prSet/>
      <dgm:spPr/>
      <dgm:t>
        <a:bodyPr/>
        <a:lstStyle/>
        <a:p>
          <a:endParaRPr lang="ru-RU"/>
        </a:p>
      </dgm:t>
    </dgm:pt>
    <dgm:pt modelId="{4D23AAFF-A8BC-8648-B8A0-328A2D357DB5}">
      <dgm:prSet/>
      <dgm:spPr/>
      <dgm:t>
        <a:bodyPr/>
        <a:lstStyle/>
        <a:p>
          <a:r>
            <a:rPr lang="en-US" dirty="0"/>
            <a:t>ScienceDirect</a:t>
          </a:r>
        </a:p>
      </dgm:t>
    </dgm:pt>
    <dgm:pt modelId="{2037DF98-F894-CD4E-A6B7-21E427570948}" type="parTrans" cxnId="{C20654D8-E728-8947-AB51-793F9278E3DE}">
      <dgm:prSet/>
      <dgm:spPr/>
      <dgm:t>
        <a:bodyPr/>
        <a:lstStyle/>
        <a:p>
          <a:endParaRPr lang="ru-RU"/>
        </a:p>
      </dgm:t>
    </dgm:pt>
    <dgm:pt modelId="{DD7B6564-82BD-0447-A677-AE420AF85E1F}" type="sibTrans" cxnId="{C20654D8-E728-8947-AB51-793F9278E3DE}">
      <dgm:prSet/>
      <dgm:spPr/>
      <dgm:t>
        <a:bodyPr/>
        <a:lstStyle/>
        <a:p>
          <a:endParaRPr lang="ru-RU"/>
        </a:p>
      </dgm:t>
    </dgm:pt>
    <dgm:pt modelId="{667581ED-AC2D-5847-AD8A-2DDAC4FC5C41}" type="pres">
      <dgm:prSet presAssocID="{3D15D88F-7AF5-45A5-A1FA-A56012A8600E}" presName="linear" presStyleCnt="0">
        <dgm:presLayoutVars>
          <dgm:dir/>
          <dgm:animLvl val="lvl"/>
          <dgm:resizeHandles val="exact"/>
        </dgm:presLayoutVars>
      </dgm:prSet>
      <dgm:spPr/>
    </dgm:pt>
    <dgm:pt modelId="{C8E810B8-D56E-7649-ADAF-87D165E6D8EA}" type="pres">
      <dgm:prSet presAssocID="{2D318C39-20CA-4FAA-AFE5-AFC9515FFBA1}" presName="parentLin" presStyleCnt="0"/>
      <dgm:spPr/>
    </dgm:pt>
    <dgm:pt modelId="{3859FB75-A61F-0F45-8E23-13397BA04B2A}" type="pres">
      <dgm:prSet presAssocID="{2D318C39-20CA-4FAA-AFE5-AFC9515FFBA1}" presName="parentLeftMargin" presStyleLbl="node1" presStyleIdx="0" presStyleCnt="7"/>
      <dgm:spPr/>
    </dgm:pt>
    <dgm:pt modelId="{0595C134-998E-B546-A2C4-BA48AA71D049}" type="pres">
      <dgm:prSet presAssocID="{2D318C39-20CA-4FAA-AFE5-AFC9515FFBA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413F1EE-FA49-1D48-B49A-15F1FA6AB013}" type="pres">
      <dgm:prSet presAssocID="{2D318C39-20CA-4FAA-AFE5-AFC9515FFBA1}" presName="negativeSpace" presStyleCnt="0"/>
      <dgm:spPr/>
    </dgm:pt>
    <dgm:pt modelId="{D098E144-FDC2-274A-A19A-32EC667042F7}" type="pres">
      <dgm:prSet presAssocID="{2D318C39-20CA-4FAA-AFE5-AFC9515FFBA1}" presName="childText" presStyleLbl="conFgAcc1" presStyleIdx="0" presStyleCnt="7">
        <dgm:presLayoutVars>
          <dgm:bulletEnabled val="1"/>
        </dgm:presLayoutVars>
      </dgm:prSet>
      <dgm:spPr/>
    </dgm:pt>
    <dgm:pt modelId="{2922D9C8-9EC5-AF40-95E8-0B6C88AC0222}" type="pres">
      <dgm:prSet presAssocID="{F3AC6BC5-039D-4B88-99B8-BED3CF8FCA40}" presName="spaceBetweenRectangles" presStyleCnt="0"/>
      <dgm:spPr/>
    </dgm:pt>
    <dgm:pt modelId="{234CBA06-CBF6-2542-A4A0-09170418229E}" type="pres">
      <dgm:prSet presAssocID="{4D23AAFF-A8BC-8648-B8A0-328A2D357DB5}" presName="parentLin" presStyleCnt="0"/>
      <dgm:spPr/>
    </dgm:pt>
    <dgm:pt modelId="{BE661CBB-4924-0741-B5A5-B9C378383305}" type="pres">
      <dgm:prSet presAssocID="{4D23AAFF-A8BC-8648-B8A0-328A2D357DB5}" presName="parentLeftMargin" presStyleLbl="node1" presStyleIdx="0" presStyleCnt="7"/>
      <dgm:spPr/>
    </dgm:pt>
    <dgm:pt modelId="{9C291D47-225C-3E44-A227-27F98F35BA0F}" type="pres">
      <dgm:prSet presAssocID="{4D23AAFF-A8BC-8648-B8A0-328A2D357DB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B261EC2-FCE8-8A46-82AF-54D0DF1566CB}" type="pres">
      <dgm:prSet presAssocID="{4D23AAFF-A8BC-8648-B8A0-328A2D357DB5}" presName="negativeSpace" presStyleCnt="0"/>
      <dgm:spPr/>
    </dgm:pt>
    <dgm:pt modelId="{025D088E-57A7-C14E-B791-0C7B52C977E2}" type="pres">
      <dgm:prSet presAssocID="{4D23AAFF-A8BC-8648-B8A0-328A2D357DB5}" presName="childText" presStyleLbl="conFgAcc1" presStyleIdx="1" presStyleCnt="7">
        <dgm:presLayoutVars>
          <dgm:bulletEnabled val="1"/>
        </dgm:presLayoutVars>
      </dgm:prSet>
      <dgm:spPr/>
    </dgm:pt>
    <dgm:pt modelId="{DA0F4E02-170F-3A47-8669-534136110807}" type="pres">
      <dgm:prSet presAssocID="{DD7B6564-82BD-0447-A677-AE420AF85E1F}" presName="spaceBetweenRectangles" presStyleCnt="0"/>
      <dgm:spPr/>
    </dgm:pt>
    <dgm:pt modelId="{26CE70AF-1D32-C54C-A06C-9377ADDE5E69}" type="pres">
      <dgm:prSet presAssocID="{3BEB99A8-7FE3-844F-A466-E57C534D4F90}" presName="parentLin" presStyleCnt="0"/>
      <dgm:spPr/>
    </dgm:pt>
    <dgm:pt modelId="{B01F5C67-FD07-9141-896E-FE115374222A}" type="pres">
      <dgm:prSet presAssocID="{3BEB99A8-7FE3-844F-A466-E57C534D4F90}" presName="parentLeftMargin" presStyleLbl="node1" presStyleIdx="1" presStyleCnt="7"/>
      <dgm:spPr/>
    </dgm:pt>
    <dgm:pt modelId="{90E855A8-33C8-2A41-9E1E-B7E86784B195}" type="pres">
      <dgm:prSet presAssocID="{3BEB99A8-7FE3-844F-A466-E57C534D4F9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09427C2-AB25-BB4A-B434-8C61DD16FD1D}" type="pres">
      <dgm:prSet presAssocID="{3BEB99A8-7FE3-844F-A466-E57C534D4F90}" presName="negativeSpace" presStyleCnt="0"/>
      <dgm:spPr/>
    </dgm:pt>
    <dgm:pt modelId="{64FF15BF-B2DB-0643-A989-63D95DD2E903}" type="pres">
      <dgm:prSet presAssocID="{3BEB99A8-7FE3-844F-A466-E57C534D4F90}" presName="childText" presStyleLbl="conFgAcc1" presStyleIdx="2" presStyleCnt="7">
        <dgm:presLayoutVars>
          <dgm:bulletEnabled val="1"/>
        </dgm:presLayoutVars>
      </dgm:prSet>
      <dgm:spPr/>
    </dgm:pt>
    <dgm:pt modelId="{A85CB789-1AF2-6E48-BA0B-BC4BDF6BAFB2}" type="pres">
      <dgm:prSet presAssocID="{81E10483-CF8D-7C40-8B68-EFD175825E0E}" presName="spaceBetweenRectangles" presStyleCnt="0"/>
      <dgm:spPr/>
    </dgm:pt>
    <dgm:pt modelId="{528D9FD4-0222-5E4A-BD73-DE83EC140782}" type="pres">
      <dgm:prSet presAssocID="{AB8FAF5E-4A88-494C-AA48-D52C3A782325}" presName="parentLin" presStyleCnt="0"/>
      <dgm:spPr/>
    </dgm:pt>
    <dgm:pt modelId="{DE51DCBD-7C67-C54B-9748-0D5A6EA8FB5E}" type="pres">
      <dgm:prSet presAssocID="{AB8FAF5E-4A88-494C-AA48-D52C3A782325}" presName="parentLeftMargin" presStyleLbl="node1" presStyleIdx="2" presStyleCnt="7"/>
      <dgm:spPr/>
    </dgm:pt>
    <dgm:pt modelId="{61E4EBF9-358C-3B41-8C8A-E78FB8CA5DFC}" type="pres">
      <dgm:prSet presAssocID="{AB8FAF5E-4A88-494C-AA48-D52C3A78232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E76EA6D-DEEE-874C-8781-889AA8C585D6}" type="pres">
      <dgm:prSet presAssocID="{AB8FAF5E-4A88-494C-AA48-D52C3A782325}" presName="negativeSpace" presStyleCnt="0"/>
      <dgm:spPr/>
    </dgm:pt>
    <dgm:pt modelId="{CD249A2B-7B85-B94F-9A1C-129980600537}" type="pres">
      <dgm:prSet presAssocID="{AB8FAF5E-4A88-494C-AA48-D52C3A782325}" presName="childText" presStyleLbl="conFgAcc1" presStyleIdx="3" presStyleCnt="7">
        <dgm:presLayoutVars>
          <dgm:bulletEnabled val="1"/>
        </dgm:presLayoutVars>
      </dgm:prSet>
      <dgm:spPr/>
    </dgm:pt>
    <dgm:pt modelId="{AC2B49C8-6CDB-5E41-9C10-61398F550E24}" type="pres">
      <dgm:prSet presAssocID="{4E3FA2C9-D907-40ED-9AC6-39C1B458CCED}" presName="spaceBetweenRectangles" presStyleCnt="0"/>
      <dgm:spPr/>
    </dgm:pt>
    <dgm:pt modelId="{C073CB36-3ADA-3E46-A847-466DAD581F3B}" type="pres">
      <dgm:prSet presAssocID="{9BFAB351-C397-4B2B-BBCD-22DB5866C306}" presName="parentLin" presStyleCnt="0"/>
      <dgm:spPr/>
    </dgm:pt>
    <dgm:pt modelId="{33C3EA86-B627-CB4F-BCFB-73CF163D6925}" type="pres">
      <dgm:prSet presAssocID="{9BFAB351-C397-4B2B-BBCD-22DB5866C306}" presName="parentLeftMargin" presStyleLbl="node1" presStyleIdx="3" presStyleCnt="7"/>
      <dgm:spPr/>
    </dgm:pt>
    <dgm:pt modelId="{F2978F8F-F8A7-9844-AAE9-82FD6FDEED9F}" type="pres">
      <dgm:prSet presAssocID="{9BFAB351-C397-4B2B-BBCD-22DB5866C30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E987ACB-1FCE-3048-808E-EBF67D89AF6F}" type="pres">
      <dgm:prSet presAssocID="{9BFAB351-C397-4B2B-BBCD-22DB5866C306}" presName="negativeSpace" presStyleCnt="0"/>
      <dgm:spPr/>
    </dgm:pt>
    <dgm:pt modelId="{7DE4E487-C7E4-D245-8B4E-328F7A9997BF}" type="pres">
      <dgm:prSet presAssocID="{9BFAB351-C397-4B2B-BBCD-22DB5866C306}" presName="childText" presStyleLbl="conFgAcc1" presStyleIdx="4" presStyleCnt="7">
        <dgm:presLayoutVars>
          <dgm:bulletEnabled val="1"/>
        </dgm:presLayoutVars>
      </dgm:prSet>
      <dgm:spPr/>
    </dgm:pt>
    <dgm:pt modelId="{DA3E7998-4C59-8A45-8EE6-32D11B333CAC}" type="pres">
      <dgm:prSet presAssocID="{60C06384-D394-4275-B07E-CE28E5474293}" presName="spaceBetweenRectangles" presStyleCnt="0"/>
      <dgm:spPr/>
    </dgm:pt>
    <dgm:pt modelId="{774399AA-2732-CA48-978C-AB69895DCC31}" type="pres">
      <dgm:prSet presAssocID="{85DAC108-F1F7-4C0C-B29C-1173B9B52A86}" presName="parentLin" presStyleCnt="0"/>
      <dgm:spPr/>
    </dgm:pt>
    <dgm:pt modelId="{D068308A-B6AB-5F4B-9A78-E4E8E15DCDF7}" type="pres">
      <dgm:prSet presAssocID="{85DAC108-F1F7-4C0C-B29C-1173B9B52A86}" presName="parentLeftMargin" presStyleLbl="node1" presStyleIdx="4" presStyleCnt="7"/>
      <dgm:spPr/>
    </dgm:pt>
    <dgm:pt modelId="{FDA757AB-C1C1-5C40-9BEE-2B9F2FD53DA1}" type="pres">
      <dgm:prSet presAssocID="{85DAC108-F1F7-4C0C-B29C-1173B9B52A8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4CFFE40-AADB-6444-8E33-A60B93DE01D5}" type="pres">
      <dgm:prSet presAssocID="{85DAC108-F1F7-4C0C-B29C-1173B9B52A86}" presName="negativeSpace" presStyleCnt="0"/>
      <dgm:spPr/>
    </dgm:pt>
    <dgm:pt modelId="{7D1E60C3-38EE-1D4A-A6B4-0C8E6A188F67}" type="pres">
      <dgm:prSet presAssocID="{85DAC108-F1F7-4C0C-B29C-1173B9B52A86}" presName="childText" presStyleLbl="conFgAcc1" presStyleIdx="5" presStyleCnt="7">
        <dgm:presLayoutVars>
          <dgm:bulletEnabled val="1"/>
        </dgm:presLayoutVars>
      </dgm:prSet>
      <dgm:spPr/>
    </dgm:pt>
    <dgm:pt modelId="{90BE15A4-9EDC-5347-8C88-A1CC923E6098}" type="pres">
      <dgm:prSet presAssocID="{CDF32FF9-2046-48EB-942B-7F5BC00A74CA}" presName="spaceBetweenRectangles" presStyleCnt="0"/>
      <dgm:spPr/>
    </dgm:pt>
    <dgm:pt modelId="{5AC26145-3558-6244-A276-B45FFA489CB1}" type="pres">
      <dgm:prSet presAssocID="{25751EBA-7AC8-4992-B9A7-922D9CF14CAC}" presName="parentLin" presStyleCnt="0"/>
      <dgm:spPr/>
    </dgm:pt>
    <dgm:pt modelId="{885C0876-57CE-774C-AA4F-837869F615B0}" type="pres">
      <dgm:prSet presAssocID="{25751EBA-7AC8-4992-B9A7-922D9CF14CAC}" presName="parentLeftMargin" presStyleLbl="node1" presStyleIdx="5" presStyleCnt="7"/>
      <dgm:spPr/>
    </dgm:pt>
    <dgm:pt modelId="{B2F17DE1-A540-4643-B4CC-3DCE45B75D10}" type="pres">
      <dgm:prSet presAssocID="{25751EBA-7AC8-4992-B9A7-922D9CF14CA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40D30B98-31EC-854C-9B78-52707C8DFB57}" type="pres">
      <dgm:prSet presAssocID="{25751EBA-7AC8-4992-B9A7-922D9CF14CAC}" presName="negativeSpace" presStyleCnt="0"/>
      <dgm:spPr/>
    </dgm:pt>
    <dgm:pt modelId="{88061908-A440-C24A-91CD-729ADD8317E2}" type="pres">
      <dgm:prSet presAssocID="{25751EBA-7AC8-4992-B9A7-922D9CF14CA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47E4C12-672C-A649-91F6-1AA5F2F103AF}" type="presOf" srcId="{9BFAB351-C397-4B2B-BBCD-22DB5866C306}" destId="{F2978F8F-F8A7-9844-AAE9-82FD6FDEED9F}" srcOrd="1" destOrd="0" presId="urn:microsoft.com/office/officeart/2005/8/layout/list1"/>
    <dgm:cxn modelId="{EFB1462C-EF21-5D49-AEC4-CC4D4A16E09A}" type="presOf" srcId="{4D23AAFF-A8BC-8648-B8A0-328A2D357DB5}" destId="{BE661CBB-4924-0741-B5A5-B9C378383305}" srcOrd="0" destOrd="0" presId="urn:microsoft.com/office/officeart/2005/8/layout/list1"/>
    <dgm:cxn modelId="{3ED33031-CDE3-1842-84F7-77F630151744}" type="presOf" srcId="{2D318C39-20CA-4FAA-AFE5-AFC9515FFBA1}" destId="{3859FB75-A61F-0F45-8E23-13397BA04B2A}" srcOrd="0" destOrd="0" presId="urn:microsoft.com/office/officeart/2005/8/layout/list1"/>
    <dgm:cxn modelId="{C5165E36-3674-A249-9F7F-12E6040FA890}" srcId="{3D15D88F-7AF5-45A5-A1FA-A56012A8600E}" destId="{3BEB99A8-7FE3-844F-A466-E57C534D4F90}" srcOrd="2" destOrd="0" parTransId="{4CE2FF4E-8213-884A-8DAE-D6710759F5CD}" sibTransId="{81E10483-CF8D-7C40-8B68-EFD175825E0E}"/>
    <dgm:cxn modelId="{556B6A36-F73A-49CA-9547-7DD55EB7BF09}" srcId="{3D15D88F-7AF5-45A5-A1FA-A56012A8600E}" destId="{9BFAB351-C397-4B2B-BBCD-22DB5866C306}" srcOrd="4" destOrd="0" parTransId="{31B30A0C-6D8E-432E-858C-1A8B4090F63E}" sibTransId="{60C06384-D394-4275-B07E-CE28E5474293}"/>
    <dgm:cxn modelId="{98AEF33A-E0F8-6440-9432-0C716324A11D}" type="presOf" srcId="{9BFAB351-C397-4B2B-BBCD-22DB5866C306}" destId="{33C3EA86-B627-CB4F-BCFB-73CF163D6925}" srcOrd="0" destOrd="0" presId="urn:microsoft.com/office/officeart/2005/8/layout/list1"/>
    <dgm:cxn modelId="{8589D53E-44B7-2046-86B7-F054C84B23FE}" type="presOf" srcId="{3D15D88F-7AF5-45A5-A1FA-A56012A8600E}" destId="{667581ED-AC2D-5847-AD8A-2DDAC4FC5C41}" srcOrd="0" destOrd="0" presId="urn:microsoft.com/office/officeart/2005/8/layout/list1"/>
    <dgm:cxn modelId="{F3520C45-7FF1-466F-98F4-8C13E4942AFE}" srcId="{3D15D88F-7AF5-45A5-A1FA-A56012A8600E}" destId="{2D318C39-20CA-4FAA-AFE5-AFC9515FFBA1}" srcOrd="0" destOrd="0" parTransId="{F20339A1-51A9-4574-92CA-952642042237}" sibTransId="{F3AC6BC5-039D-4B88-99B8-BED3CF8FCA40}"/>
    <dgm:cxn modelId="{5CC2784F-5836-9E45-AC42-1404C6BD951B}" type="presOf" srcId="{25751EBA-7AC8-4992-B9A7-922D9CF14CAC}" destId="{885C0876-57CE-774C-AA4F-837869F615B0}" srcOrd="0" destOrd="0" presId="urn:microsoft.com/office/officeart/2005/8/layout/list1"/>
    <dgm:cxn modelId="{1409F254-ED95-5C44-BE4D-C3BCA47A7B6D}" type="presOf" srcId="{4D23AAFF-A8BC-8648-B8A0-328A2D357DB5}" destId="{9C291D47-225C-3E44-A227-27F98F35BA0F}" srcOrd="1" destOrd="0" presId="urn:microsoft.com/office/officeart/2005/8/layout/list1"/>
    <dgm:cxn modelId="{BB807862-1078-DF49-9DFA-8660DE3973EF}" type="presOf" srcId="{85DAC108-F1F7-4C0C-B29C-1173B9B52A86}" destId="{FDA757AB-C1C1-5C40-9BEE-2B9F2FD53DA1}" srcOrd="1" destOrd="0" presId="urn:microsoft.com/office/officeart/2005/8/layout/list1"/>
    <dgm:cxn modelId="{4EF9796A-CC6B-824D-A94D-66D9683FA329}" type="presOf" srcId="{25751EBA-7AC8-4992-B9A7-922D9CF14CAC}" destId="{B2F17DE1-A540-4643-B4CC-3DCE45B75D10}" srcOrd="1" destOrd="0" presId="urn:microsoft.com/office/officeart/2005/8/layout/list1"/>
    <dgm:cxn modelId="{9352F873-49B8-AC4D-9C4C-12077E672B9C}" type="presOf" srcId="{AB8FAF5E-4A88-494C-AA48-D52C3A782325}" destId="{61E4EBF9-358C-3B41-8C8A-E78FB8CA5DFC}" srcOrd="1" destOrd="0" presId="urn:microsoft.com/office/officeart/2005/8/layout/list1"/>
    <dgm:cxn modelId="{B45DAC74-116B-6446-947F-D707A8F6251F}" type="presOf" srcId="{AB8FAF5E-4A88-494C-AA48-D52C3A782325}" destId="{DE51DCBD-7C67-C54B-9748-0D5A6EA8FB5E}" srcOrd="0" destOrd="0" presId="urn:microsoft.com/office/officeart/2005/8/layout/list1"/>
    <dgm:cxn modelId="{7FFCF877-336A-42D2-8F98-7A008A04F204}" srcId="{3D15D88F-7AF5-45A5-A1FA-A56012A8600E}" destId="{25751EBA-7AC8-4992-B9A7-922D9CF14CAC}" srcOrd="6" destOrd="0" parTransId="{78F6719F-1347-4C9E-B905-065583B4C674}" sibTransId="{FF17ACF9-0504-4DAE-AFC6-02559DE7DA42}"/>
    <dgm:cxn modelId="{76A4889D-BE41-0249-87FA-C3BDB169FE6B}" type="presOf" srcId="{3BEB99A8-7FE3-844F-A466-E57C534D4F90}" destId="{90E855A8-33C8-2A41-9E1E-B7E86784B195}" srcOrd="1" destOrd="0" presId="urn:microsoft.com/office/officeart/2005/8/layout/list1"/>
    <dgm:cxn modelId="{C2626FAC-C04E-E84C-B02B-8DB19D420FF9}" type="presOf" srcId="{3BEB99A8-7FE3-844F-A466-E57C534D4F90}" destId="{B01F5C67-FD07-9141-896E-FE115374222A}" srcOrd="0" destOrd="0" presId="urn:microsoft.com/office/officeart/2005/8/layout/list1"/>
    <dgm:cxn modelId="{D2E090D2-189D-0941-8091-35EBA6531D38}" type="presOf" srcId="{85DAC108-F1F7-4C0C-B29C-1173B9B52A86}" destId="{D068308A-B6AB-5F4B-9A78-E4E8E15DCDF7}" srcOrd="0" destOrd="0" presId="urn:microsoft.com/office/officeart/2005/8/layout/list1"/>
    <dgm:cxn modelId="{C20654D8-E728-8947-AB51-793F9278E3DE}" srcId="{3D15D88F-7AF5-45A5-A1FA-A56012A8600E}" destId="{4D23AAFF-A8BC-8648-B8A0-328A2D357DB5}" srcOrd="1" destOrd="0" parTransId="{2037DF98-F894-CD4E-A6B7-21E427570948}" sibTransId="{DD7B6564-82BD-0447-A677-AE420AF85E1F}"/>
    <dgm:cxn modelId="{FE36D6EC-F62C-A742-B6F6-D7500622F281}" type="presOf" srcId="{2D318C39-20CA-4FAA-AFE5-AFC9515FFBA1}" destId="{0595C134-998E-B546-A2C4-BA48AA71D049}" srcOrd="1" destOrd="0" presId="urn:microsoft.com/office/officeart/2005/8/layout/list1"/>
    <dgm:cxn modelId="{60BAC2F7-DF3E-4D08-BCB6-CE062C46205F}" srcId="{3D15D88F-7AF5-45A5-A1FA-A56012A8600E}" destId="{AB8FAF5E-4A88-494C-AA48-D52C3A782325}" srcOrd="3" destOrd="0" parTransId="{7CA69D11-2C13-4B38-907C-717C66831729}" sibTransId="{4E3FA2C9-D907-40ED-9AC6-39C1B458CCED}"/>
    <dgm:cxn modelId="{E89BA9FE-AF3A-428C-B735-A6B267DBCE34}" srcId="{3D15D88F-7AF5-45A5-A1FA-A56012A8600E}" destId="{85DAC108-F1F7-4C0C-B29C-1173B9B52A86}" srcOrd="5" destOrd="0" parTransId="{7634F2D8-5E7F-45DB-9BD9-F8B3C3C84ED0}" sibTransId="{CDF32FF9-2046-48EB-942B-7F5BC00A74CA}"/>
    <dgm:cxn modelId="{540810C9-76C1-7E4D-B02C-8FA09FE18A4F}" type="presParOf" srcId="{667581ED-AC2D-5847-AD8A-2DDAC4FC5C41}" destId="{C8E810B8-D56E-7649-ADAF-87D165E6D8EA}" srcOrd="0" destOrd="0" presId="urn:microsoft.com/office/officeart/2005/8/layout/list1"/>
    <dgm:cxn modelId="{2CA98B40-3356-4B48-943E-94EFDAE2A7ED}" type="presParOf" srcId="{C8E810B8-D56E-7649-ADAF-87D165E6D8EA}" destId="{3859FB75-A61F-0F45-8E23-13397BA04B2A}" srcOrd="0" destOrd="0" presId="urn:microsoft.com/office/officeart/2005/8/layout/list1"/>
    <dgm:cxn modelId="{5B662A13-0975-C545-B198-49F7625C6DF9}" type="presParOf" srcId="{C8E810B8-D56E-7649-ADAF-87D165E6D8EA}" destId="{0595C134-998E-B546-A2C4-BA48AA71D049}" srcOrd="1" destOrd="0" presId="urn:microsoft.com/office/officeart/2005/8/layout/list1"/>
    <dgm:cxn modelId="{7AE708F1-94E8-CC48-8A9D-C08C4971F13C}" type="presParOf" srcId="{667581ED-AC2D-5847-AD8A-2DDAC4FC5C41}" destId="{6413F1EE-FA49-1D48-B49A-15F1FA6AB013}" srcOrd="1" destOrd="0" presId="urn:microsoft.com/office/officeart/2005/8/layout/list1"/>
    <dgm:cxn modelId="{BBFA3970-9F14-8F42-86A8-4E7D601C738F}" type="presParOf" srcId="{667581ED-AC2D-5847-AD8A-2DDAC4FC5C41}" destId="{D098E144-FDC2-274A-A19A-32EC667042F7}" srcOrd="2" destOrd="0" presId="urn:microsoft.com/office/officeart/2005/8/layout/list1"/>
    <dgm:cxn modelId="{D58BED5E-59B9-2541-BA9C-CFF7F5F7B2EF}" type="presParOf" srcId="{667581ED-AC2D-5847-AD8A-2DDAC4FC5C41}" destId="{2922D9C8-9EC5-AF40-95E8-0B6C88AC0222}" srcOrd="3" destOrd="0" presId="urn:microsoft.com/office/officeart/2005/8/layout/list1"/>
    <dgm:cxn modelId="{3D719FC6-AAB8-9A40-ACC2-BC84875532E4}" type="presParOf" srcId="{667581ED-AC2D-5847-AD8A-2DDAC4FC5C41}" destId="{234CBA06-CBF6-2542-A4A0-09170418229E}" srcOrd="4" destOrd="0" presId="urn:microsoft.com/office/officeart/2005/8/layout/list1"/>
    <dgm:cxn modelId="{9242E7E9-11AD-F64F-93ED-744FE041AAAF}" type="presParOf" srcId="{234CBA06-CBF6-2542-A4A0-09170418229E}" destId="{BE661CBB-4924-0741-B5A5-B9C378383305}" srcOrd="0" destOrd="0" presId="urn:microsoft.com/office/officeart/2005/8/layout/list1"/>
    <dgm:cxn modelId="{2221D700-AF3B-2F44-BD19-DE20CD7E5CAF}" type="presParOf" srcId="{234CBA06-CBF6-2542-A4A0-09170418229E}" destId="{9C291D47-225C-3E44-A227-27F98F35BA0F}" srcOrd="1" destOrd="0" presId="urn:microsoft.com/office/officeart/2005/8/layout/list1"/>
    <dgm:cxn modelId="{6A43548D-CF93-1C48-B04A-4FC1D26C6717}" type="presParOf" srcId="{667581ED-AC2D-5847-AD8A-2DDAC4FC5C41}" destId="{9B261EC2-FCE8-8A46-82AF-54D0DF1566CB}" srcOrd="5" destOrd="0" presId="urn:microsoft.com/office/officeart/2005/8/layout/list1"/>
    <dgm:cxn modelId="{2CC4C66B-58F0-2B41-8B34-914B29F65540}" type="presParOf" srcId="{667581ED-AC2D-5847-AD8A-2DDAC4FC5C41}" destId="{025D088E-57A7-C14E-B791-0C7B52C977E2}" srcOrd="6" destOrd="0" presId="urn:microsoft.com/office/officeart/2005/8/layout/list1"/>
    <dgm:cxn modelId="{5141599E-66E0-1C49-86DE-E522A9EBB853}" type="presParOf" srcId="{667581ED-AC2D-5847-AD8A-2DDAC4FC5C41}" destId="{DA0F4E02-170F-3A47-8669-534136110807}" srcOrd="7" destOrd="0" presId="urn:microsoft.com/office/officeart/2005/8/layout/list1"/>
    <dgm:cxn modelId="{295B42B9-4B7F-574B-856B-0E373AF28C23}" type="presParOf" srcId="{667581ED-AC2D-5847-AD8A-2DDAC4FC5C41}" destId="{26CE70AF-1D32-C54C-A06C-9377ADDE5E69}" srcOrd="8" destOrd="0" presId="urn:microsoft.com/office/officeart/2005/8/layout/list1"/>
    <dgm:cxn modelId="{598F9E06-A6CF-8F46-82E6-CC5C308CFDC1}" type="presParOf" srcId="{26CE70AF-1D32-C54C-A06C-9377ADDE5E69}" destId="{B01F5C67-FD07-9141-896E-FE115374222A}" srcOrd="0" destOrd="0" presId="urn:microsoft.com/office/officeart/2005/8/layout/list1"/>
    <dgm:cxn modelId="{89BB514D-8F50-E142-A51E-8C0BE12B8BE4}" type="presParOf" srcId="{26CE70AF-1D32-C54C-A06C-9377ADDE5E69}" destId="{90E855A8-33C8-2A41-9E1E-B7E86784B195}" srcOrd="1" destOrd="0" presId="urn:microsoft.com/office/officeart/2005/8/layout/list1"/>
    <dgm:cxn modelId="{5119519F-ECBA-EC43-BD19-A1AFDF4D3D4C}" type="presParOf" srcId="{667581ED-AC2D-5847-AD8A-2DDAC4FC5C41}" destId="{009427C2-AB25-BB4A-B434-8C61DD16FD1D}" srcOrd="9" destOrd="0" presId="urn:microsoft.com/office/officeart/2005/8/layout/list1"/>
    <dgm:cxn modelId="{31A7C72C-3C5B-B14B-9B14-6DA8A662CC1B}" type="presParOf" srcId="{667581ED-AC2D-5847-AD8A-2DDAC4FC5C41}" destId="{64FF15BF-B2DB-0643-A989-63D95DD2E903}" srcOrd="10" destOrd="0" presId="urn:microsoft.com/office/officeart/2005/8/layout/list1"/>
    <dgm:cxn modelId="{16B2E21B-D334-3F42-9307-8ACFC6D0C766}" type="presParOf" srcId="{667581ED-AC2D-5847-AD8A-2DDAC4FC5C41}" destId="{A85CB789-1AF2-6E48-BA0B-BC4BDF6BAFB2}" srcOrd="11" destOrd="0" presId="urn:microsoft.com/office/officeart/2005/8/layout/list1"/>
    <dgm:cxn modelId="{5EDFCB36-1FE0-2D45-8970-2E0EAD34BA6D}" type="presParOf" srcId="{667581ED-AC2D-5847-AD8A-2DDAC4FC5C41}" destId="{528D9FD4-0222-5E4A-BD73-DE83EC140782}" srcOrd="12" destOrd="0" presId="urn:microsoft.com/office/officeart/2005/8/layout/list1"/>
    <dgm:cxn modelId="{A30FB892-951F-434F-ADBF-0040CBB95AE6}" type="presParOf" srcId="{528D9FD4-0222-5E4A-BD73-DE83EC140782}" destId="{DE51DCBD-7C67-C54B-9748-0D5A6EA8FB5E}" srcOrd="0" destOrd="0" presId="urn:microsoft.com/office/officeart/2005/8/layout/list1"/>
    <dgm:cxn modelId="{3FB74F00-8903-7047-8533-20AC708B1FB9}" type="presParOf" srcId="{528D9FD4-0222-5E4A-BD73-DE83EC140782}" destId="{61E4EBF9-358C-3B41-8C8A-E78FB8CA5DFC}" srcOrd="1" destOrd="0" presId="urn:microsoft.com/office/officeart/2005/8/layout/list1"/>
    <dgm:cxn modelId="{A1F24113-7B2D-AA40-BF6E-C9B92CCB3854}" type="presParOf" srcId="{667581ED-AC2D-5847-AD8A-2DDAC4FC5C41}" destId="{8E76EA6D-DEEE-874C-8781-889AA8C585D6}" srcOrd="13" destOrd="0" presId="urn:microsoft.com/office/officeart/2005/8/layout/list1"/>
    <dgm:cxn modelId="{5166C01E-B88A-6B4D-834E-245F8E6A6479}" type="presParOf" srcId="{667581ED-AC2D-5847-AD8A-2DDAC4FC5C41}" destId="{CD249A2B-7B85-B94F-9A1C-129980600537}" srcOrd="14" destOrd="0" presId="urn:microsoft.com/office/officeart/2005/8/layout/list1"/>
    <dgm:cxn modelId="{3291596F-B10F-EF41-A6BE-BCDA678ACD45}" type="presParOf" srcId="{667581ED-AC2D-5847-AD8A-2DDAC4FC5C41}" destId="{AC2B49C8-6CDB-5E41-9C10-61398F550E24}" srcOrd="15" destOrd="0" presId="urn:microsoft.com/office/officeart/2005/8/layout/list1"/>
    <dgm:cxn modelId="{8D628190-ED9E-D549-ADC5-3FCE4F02CBDC}" type="presParOf" srcId="{667581ED-AC2D-5847-AD8A-2DDAC4FC5C41}" destId="{C073CB36-3ADA-3E46-A847-466DAD581F3B}" srcOrd="16" destOrd="0" presId="urn:microsoft.com/office/officeart/2005/8/layout/list1"/>
    <dgm:cxn modelId="{982EAF15-AF40-C645-9919-2E19C84A5CF8}" type="presParOf" srcId="{C073CB36-3ADA-3E46-A847-466DAD581F3B}" destId="{33C3EA86-B627-CB4F-BCFB-73CF163D6925}" srcOrd="0" destOrd="0" presId="urn:microsoft.com/office/officeart/2005/8/layout/list1"/>
    <dgm:cxn modelId="{5EB1F5E8-8C67-B443-A510-F1A521CAEB8C}" type="presParOf" srcId="{C073CB36-3ADA-3E46-A847-466DAD581F3B}" destId="{F2978F8F-F8A7-9844-AAE9-82FD6FDEED9F}" srcOrd="1" destOrd="0" presId="urn:microsoft.com/office/officeart/2005/8/layout/list1"/>
    <dgm:cxn modelId="{E180521E-B7E2-EC45-92E1-6B6C043E9F28}" type="presParOf" srcId="{667581ED-AC2D-5847-AD8A-2DDAC4FC5C41}" destId="{8E987ACB-1FCE-3048-808E-EBF67D89AF6F}" srcOrd="17" destOrd="0" presId="urn:microsoft.com/office/officeart/2005/8/layout/list1"/>
    <dgm:cxn modelId="{EA96C1E9-AA5C-6745-BB69-D4CE28B9F9BF}" type="presParOf" srcId="{667581ED-AC2D-5847-AD8A-2DDAC4FC5C41}" destId="{7DE4E487-C7E4-D245-8B4E-328F7A9997BF}" srcOrd="18" destOrd="0" presId="urn:microsoft.com/office/officeart/2005/8/layout/list1"/>
    <dgm:cxn modelId="{00363FD0-2CF6-D04C-B60F-C25EDB14FBD2}" type="presParOf" srcId="{667581ED-AC2D-5847-AD8A-2DDAC4FC5C41}" destId="{DA3E7998-4C59-8A45-8EE6-32D11B333CAC}" srcOrd="19" destOrd="0" presId="urn:microsoft.com/office/officeart/2005/8/layout/list1"/>
    <dgm:cxn modelId="{BEC7EC03-D763-8247-B9EE-2FEE84D205CF}" type="presParOf" srcId="{667581ED-AC2D-5847-AD8A-2DDAC4FC5C41}" destId="{774399AA-2732-CA48-978C-AB69895DCC31}" srcOrd="20" destOrd="0" presId="urn:microsoft.com/office/officeart/2005/8/layout/list1"/>
    <dgm:cxn modelId="{56556C39-B31B-2B43-8B67-AC1271312031}" type="presParOf" srcId="{774399AA-2732-CA48-978C-AB69895DCC31}" destId="{D068308A-B6AB-5F4B-9A78-E4E8E15DCDF7}" srcOrd="0" destOrd="0" presId="urn:microsoft.com/office/officeart/2005/8/layout/list1"/>
    <dgm:cxn modelId="{81350270-BB71-D841-9520-108D1BE6E8A6}" type="presParOf" srcId="{774399AA-2732-CA48-978C-AB69895DCC31}" destId="{FDA757AB-C1C1-5C40-9BEE-2B9F2FD53DA1}" srcOrd="1" destOrd="0" presId="urn:microsoft.com/office/officeart/2005/8/layout/list1"/>
    <dgm:cxn modelId="{C78C16C2-1084-054E-B3FB-C3AEA87800D2}" type="presParOf" srcId="{667581ED-AC2D-5847-AD8A-2DDAC4FC5C41}" destId="{A4CFFE40-AADB-6444-8E33-A60B93DE01D5}" srcOrd="21" destOrd="0" presId="urn:microsoft.com/office/officeart/2005/8/layout/list1"/>
    <dgm:cxn modelId="{E5D7D45D-2D54-C74F-B88E-C41413116F8A}" type="presParOf" srcId="{667581ED-AC2D-5847-AD8A-2DDAC4FC5C41}" destId="{7D1E60C3-38EE-1D4A-A6B4-0C8E6A188F67}" srcOrd="22" destOrd="0" presId="urn:microsoft.com/office/officeart/2005/8/layout/list1"/>
    <dgm:cxn modelId="{0823D4B9-A7CF-8444-A315-2C39488805E0}" type="presParOf" srcId="{667581ED-AC2D-5847-AD8A-2DDAC4FC5C41}" destId="{90BE15A4-9EDC-5347-8C88-A1CC923E6098}" srcOrd="23" destOrd="0" presId="urn:microsoft.com/office/officeart/2005/8/layout/list1"/>
    <dgm:cxn modelId="{37F9454D-8B07-104C-AD70-EBAFB3C38DDB}" type="presParOf" srcId="{667581ED-AC2D-5847-AD8A-2DDAC4FC5C41}" destId="{5AC26145-3558-6244-A276-B45FFA489CB1}" srcOrd="24" destOrd="0" presId="urn:microsoft.com/office/officeart/2005/8/layout/list1"/>
    <dgm:cxn modelId="{76F4A06F-0C88-B04D-A004-B29C0FF5F6DD}" type="presParOf" srcId="{5AC26145-3558-6244-A276-B45FFA489CB1}" destId="{885C0876-57CE-774C-AA4F-837869F615B0}" srcOrd="0" destOrd="0" presId="urn:microsoft.com/office/officeart/2005/8/layout/list1"/>
    <dgm:cxn modelId="{B07B1A95-49AC-8B41-B611-659037D297FC}" type="presParOf" srcId="{5AC26145-3558-6244-A276-B45FFA489CB1}" destId="{B2F17DE1-A540-4643-B4CC-3DCE45B75D10}" srcOrd="1" destOrd="0" presId="urn:microsoft.com/office/officeart/2005/8/layout/list1"/>
    <dgm:cxn modelId="{00434D52-600D-9B4B-A9CA-7C0C762AEBED}" type="presParOf" srcId="{667581ED-AC2D-5847-AD8A-2DDAC4FC5C41}" destId="{40D30B98-31EC-854C-9B78-52707C8DFB57}" srcOrd="25" destOrd="0" presId="urn:microsoft.com/office/officeart/2005/8/layout/list1"/>
    <dgm:cxn modelId="{6C938C37-A0F3-664B-8306-E99D8B5EE5E1}" type="presParOf" srcId="{667581ED-AC2D-5847-AD8A-2DDAC4FC5C41}" destId="{88061908-A440-C24A-91CD-729ADD8317E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D3FE2B-00B1-4C8E-ACB8-E98D1ADBCD81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AE0A501-0007-4A05-A62A-9A1C8502F11D}">
      <dgm:prSet/>
      <dgm:spPr/>
      <dgm:t>
        <a:bodyPr/>
        <a:lstStyle/>
        <a:p>
          <a:r>
            <a:rPr lang="en-US" b="1"/>
            <a:t>Grammarly</a:t>
          </a:r>
          <a:r>
            <a:rPr lang="ru-RU" b="1"/>
            <a:t> / </a:t>
          </a:r>
          <a:r>
            <a:rPr lang="en-US" b="1"/>
            <a:t>Writefull</a:t>
          </a:r>
          <a:r>
            <a:rPr lang="en-US"/>
            <a:t> — </a:t>
          </a:r>
          <a:r>
            <a:rPr lang="ru-RU"/>
            <a:t>проверяет грамматику, стиль, читаемость и логичность текста.</a:t>
          </a:r>
          <a:endParaRPr lang="en-US"/>
        </a:p>
      </dgm:t>
    </dgm:pt>
    <dgm:pt modelId="{1BC3169A-C5B1-4135-B419-6204F545BC55}" type="parTrans" cxnId="{703B64A7-26C9-4DD7-9A21-74971A45088B}">
      <dgm:prSet/>
      <dgm:spPr/>
      <dgm:t>
        <a:bodyPr/>
        <a:lstStyle/>
        <a:p>
          <a:endParaRPr lang="en-US"/>
        </a:p>
      </dgm:t>
    </dgm:pt>
    <dgm:pt modelId="{F6BBBE2B-D625-4A61-8047-CEF91D81731E}" type="sibTrans" cxnId="{703B64A7-26C9-4DD7-9A21-74971A45088B}">
      <dgm:prSet/>
      <dgm:spPr/>
      <dgm:t>
        <a:bodyPr/>
        <a:lstStyle/>
        <a:p>
          <a:endParaRPr lang="en-US"/>
        </a:p>
      </dgm:t>
    </dgm:pt>
    <dgm:pt modelId="{EB8DF2A1-34F6-43AF-AE6D-01C41EDB015F}">
      <dgm:prSet/>
      <dgm:spPr/>
      <dgm:t>
        <a:bodyPr/>
        <a:lstStyle/>
        <a:p>
          <a:r>
            <a:rPr lang="en-US" b="1"/>
            <a:t>AJE Grammar Check</a:t>
          </a:r>
          <a:r>
            <a:rPr lang="en-US"/>
            <a:t> — </a:t>
          </a:r>
          <a:r>
            <a:rPr lang="ru-RU"/>
            <a:t>специализированный бесплатный инструмент от </a:t>
          </a:r>
          <a:r>
            <a:rPr lang="en-US"/>
            <a:t>AJE </a:t>
          </a:r>
          <a:r>
            <a:rPr lang="ru-RU"/>
            <a:t>для академических текстов.</a:t>
          </a:r>
          <a:endParaRPr lang="en-US"/>
        </a:p>
      </dgm:t>
    </dgm:pt>
    <dgm:pt modelId="{800C52F4-1CE2-4BC6-9FB3-2941CEC41CE8}" type="parTrans" cxnId="{22154C82-828C-4897-9791-3FA6CBF753E0}">
      <dgm:prSet/>
      <dgm:spPr/>
      <dgm:t>
        <a:bodyPr/>
        <a:lstStyle/>
        <a:p>
          <a:endParaRPr lang="en-US"/>
        </a:p>
      </dgm:t>
    </dgm:pt>
    <dgm:pt modelId="{81B17CEE-4645-4C4D-B8DF-97D78B7DEB46}" type="sibTrans" cxnId="{22154C82-828C-4897-9791-3FA6CBF753E0}">
      <dgm:prSet/>
      <dgm:spPr/>
      <dgm:t>
        <a:bodyPr/>
        <a:lstStyle/>
        <a:p>
          <a:endParaRPr lang="en-US"/>
        </a:p>
      </dgm:t>
    </dgm:pt>
    <dgm:pt modelId="{5CC90913-AE2E-B24A-BCAB-8E0CF0381269}" type="pres">
      <dgm:prSet presAssocID="{1CD3FE2B-00B1-4C8E-ACB8-E98D1ADBCD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D1EF5DA-9C98-D942-B7E2-ED14DDDC141F}" type="pres">
      <dgm:prSet presAssocID="{8AE0A501-0007-4A05-A62A-9A1C8502F11D}" presName="hierRoot1" presStyleCnt="0"/>
      <dgm:spPr/>
    </dgm:pt>
    <dgm:pt modelId="{F36CDBCB-E620-BA4E-A77F-FB1CBC7D231E}" type="pres">
      <dgm:prSet presAssocID="{8AE0A501-0007-4A05-A62A-9A1C8502F11D}" presName="composite" presStyleCnt="0"/>
      <dgm:spPr/>
    </dgm:pt>
    <dgm:pt modelId="{1F1E71F0-3C1F-0541-8571-69A13A95FCB6}" type="pres">
      <dgm:prSet presAssocID="{8AE0A501-0007-4A05-A62A-9A1C8502F11D}" presName="background" presStyleLbl="node0" presStyleIdx="0" presStyleCnt="2"/>
      <dgm:spPr>
        <a:solidFill>
          <a:schemeClr val="accent2">
            <a:lumMod val="60000"/>
            <a:lumOff val="40000"/>
          </a:schemeClr>
        </a:solidFill>
      </dgm:spPr>
    </dgm:pt>
    <dgm:pt modelId="{13D60B7D-B890-EE4B-9113-1F20FE08B2DA}" type="pres">
      <dgm:prSet presAssocID="{8AE0A501-0007-4A05-A62A-9A1C8502F11D}" presName="text" presStyleLbl="fgAcc0" presStyleIdx="0" presStyleCnt="2">
        <dgm:presLayoutVars>
          <dgm:chPref val="3"/>
        </dgm:presLayoutVars>
      </dgm:prSet>
      <dgm:spPr/>
    </dgm:pt>
    <dgm:pt modelId="{F69E6EAF-F1EC-F04D-98C8-597EA284D955}" type="pres">
      <dgm:prSet presAssocID="{8AE0A501-0007-4A05-A62A-9A1C8502F11D}" presName="hierChild2" presStyleCnt="0"/>
      <dgm:spPr/>
    </dgm:pt>
    <dgm:pt modelId="{FB1622D2-6264-D54C-A767-88B533E9CB42}" type="pres">
      <dgm:prSet presAssocID="{EB8DF2A1-34F6-43AF-AE6D-01C41EDB015F}" presName="hierRoot1" presStyleCnt="0"/>
      <dgm:spPr/>
    </dgm:pt>
    <dgm:pt modelId="{424A71DD-F901-F647-9936-CF47202A83D1}" type="pres">
      <dgm:prSet presAssocID="{EB8DF2A1-34F6-43AF-AE6D-01C41EDB015F}" presName="composite" presStyleCnt="0"/>
      <dgm:spPr/>
    </dgm:pt>
    <dgm:pt modelId="{48B40179-951E-AD44-8B78-345D08C167A6}" type="pres">
      <dgm:prSet presAssocID="{EB8DF2A1-34F6-43AF-AE6D-01C41EDB015F}" presName="background" presStyleLbl="node0" presStyleIdx="1" presStyleCnt="2"/>
      <dgm:spPr>
        <a:solidFill>
          <a:schemeClr val="accent2">
            <a:lumMod val="60000"/>
            <a:lumOff val="40000"/>
          </a:schemeClr>
        </a:solidFill>
      </dgm:spPr>
    </dgm:pt>
    <dgm:pt modelId="{376C2B26-F155-D94B-A6E0-3C303D287240}" type="pres">
      <dgm:prSet presAssocID="{EB8DF2A1-34F6-43AF-AE6D-01C41EDB015F}" presName="text" presStyleLbl="fgAcc0" presStyleIdx="1" presStyleCnt="2">
        <dgm:presLayoutVars>
          <dgm:chPref val="3"/>
        </dgm:presLayoutVars>
      </dgm:prSet>
      <dgm:spPr/>
    </dgm:pt>
    <dgm:pt modelId="{90F5FA55-B896-C24A-8CAD-D47E018C1BBB}" type="pres">
      <dgm:prSet presAssocID="{EB8DF2A1-34F6-43AF-AE6D-01C41EDB015F}" presName="hierChild2" presStyleCnt="0"/>
      <dgm:spPr/>
    </dgm:pt>
  </dgm:ptLst>
  <dgm:cxnLst>
    <dgm:cxn modelId="{2993B049-E657-6244-90DD-B4D38F132C7D}" type="presOf" srcId="{1CD3FE2B-00B1-4C8E-ACB8-E98D1ADBCD81}" destId="{5CC90913-AE2E-B24A-BCAB-8E0CF0381269}" srcOrd="0" destOrd="0" presId="urn:microsoft.com/office/officeart/2005/8/layout/hierarchy1"/>
    <dgm:cxn modelId="{22154C82-828C-4897-9791-3FA6CBF753E0}" srcId="{1CD3FE2B-00B1-4C8E-ACB8-E98D1ADBCD81}" destId="{EB8DF2A1-34F6-43AF-AE6D-01C41EDB015F}" srcOrd="1" destOrd="0" parTransId="{800C52F4-1CE2-4BC6-9FB3-2941CEC41CE8}" sibTransId="{81B17CEE-4645-4C4D-B8DF-97D78B7DEB46}"/>
    <dgm:cxn modelId="{703B64A7-26C9-4DD7-9A21-74971A45088B}" srcId="{1CD3FE2B-00B1-4C8E-ACB8-E98D1ADBCD81}" destId="{8AE0A501-0007-4A05-A62A-9A1C8502F11D}" srcOrd="0" destOrd="0" parTransId="{1BC3169A-C5B1-4135-B419-6204F545BC55}" sibTransId="{F6BBBE2B-D625-4A61-8047-CEF91D81731E}"/>
    <dgm:cxn modelId="{512C71C3-E662-984B-8D0C-07C9DF661F35}" type="presOf" srcId="{8AE0A501-0007-4A05-A62A-9A1C8502F11D}" destId="{13D60B7D-B890-EE4B-9113-1F20FE08B2DA}" srcOrd="0" destOrd="0" presId="urn:microsoft.com/office/officeart/2005/8/layout/hierarchy1"/>
    <dgm:cxn modelId="{FC99A0C9-7613-5643-93A8-16D6D000C6D3}" type="presOf" srcId="{EB8DF2A1-34F6-43AF-AE6D-01C41EDB015F}" destId="{376C2B26-F155-D94B-A6E0-3C303D287240}" srcOrd="0" destOrd="0" presId="urn:microsoft.com/office/officeart/2005/8/layout/hierarchy1"/>
    <dgm:cxn modelId="{4CC2C2C3-3F2A-5449-A9A7-78723BEECFB8}" type="presParOf" srcId="{5CC90913-AE2E-B24A-BCAB-8E0CF0381269}" destId="{DD1EF5DA-9C98-D942-B7E2-ED14DDDC141F}" srcOrd="0" destOrd="0" presId="urn:microsoft.com/office/officeart/2005/8/layout/hierarchy1"/>
    <dgm:cxn modelId="{C9F775D0-F4A9-6D44-ABD3-35293E226FB7}" type="presParOf" srcId="{DD1EF5DA-9C98-D942-B7E2-ED14DDDC141F}" destId="{F36CDBCB-E620-BA4E-A77F-FB1CBC7D231E}" srcOrd="0" destOrd="0" presId="urn:microsoft.com/office/officeart/2005/8/layout/hierarchy1"/>
    <dgm:cxn modelId="{B9C9396C-1019-E448-9C7B-AE8D9E3EDD79}" type="presParOf" srcId="{F36CDBCB-E620-BA4E-A77F-FB1CBC7D231E}" destId="{1F1E71F0-3C1F-0541-8571-69A13A95FCB6}" srcOrd="0" destOrd="0" presId="urn:microsoft.com/office/officeart/2005/8/layout/hierarchy1"/>
    <dgm:cxn modelId="{78AB82E6-0075-5346-8C08-B07CB6075468}" type="presParOf" srcId="{F36CDBCB-E620-BA4E-A77F-FB1CBC7D231E}" destId="{13D60B7D-B890-EE4B-9113-1F20FE08B2DA}" srcOrd="1" destOrd="0" presId="urn:microsoft.com/office/officeart/2005/8/layout/hierarchy1"/>
    <dgm:cxn modelId="{6C14350C-964B-254C-B0B2-23F1C1AD3C96}" type="presParOf" srcId="{DD1EF5DA-9C98-D942-B7E2-ED14DDDC141F}" destId="{F69E6EAF-F1EC-F04D-98C8-597EA284D955}" srcOrd="1" destOrd="0" presId="urn:microsoft.com/office/officeart/2005/8/layout/hierarchy1"/>
    <dgm:cxn modelId="{570B5E4F-2090-9943-A500-403E381EE935}" type="presParOf" srcId="{5CC90913-AE2E-B24A-BCAB-8E0CF0381269}" destId="{FB1622D2-6264-D54C-A767-88B533E9CB42}" srcOrd="1" destOrd="0" presId="urn:microsoft.com/office/officeart/2005/8/layout/hierarchy1"/>
    <dgm:cxn modelId="{76ECA54B-36EC-3E49-998F-470EF0DD24BE}" type="presParOf" srcId="{FB1622D2-6264-D54C-A767-88B533E9CB42}" destId="{424A71DD-F901-F647-9936-CF47202A83D1}" srcOrd="0" destOrd="0" presId="urn:microsoft.com/office/officeart/2005/8/layout/hierarchy1"/>
    <dgm:cxn modelId="{0F37053E-C630-3F44-8CAD-D2EA89E5FB8D}" type="presParOf" srcId="{424A71DD-F901-F647-9936-CF47202A83D1}" destId="{48B40179-951E-AD44-8B78-345D08C167A6}" srcOrd="0" destOrd="0" presId="urn:microsoft.com/office/officeart/2005/8/layout/hierarchy1"/>
    <dgm:cxn modelId="{76BED3A8-20A7-8D48-89CA-B28C3FF26BB1}" type="presParOf" srcId="{424A71DD-F901-F647-9936-CF47202A83D1}" destId="{376C2B26-F155-D94B-A6E0-3C303D287240}" srcOrd="1" destOrd="0" presId="urn:microsoft.com/office/officeart/2005/8/layout/hierarchy1"/>
    <dgm:cxn modelId="{D16AFDA0-C14E-F744-862D-55B83E06C85D}" type="presParOf" srcId="{FB1622D2-6264-D54C-A767-88B533E9CB42}" destId="{90F5FA55-B896-C24A-8CAD-D47E018C1B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8E144-FDC2-274A-A19A-32EC667042F7}">
      <dsp:nvSpPr>
        <dsp:cNvPr id="0" name=""/>
        <dsp:cNvSpPr/>
      </dsp:nvSpPr>
      <dsp:spPr>
        <a:xfrm>
          <a:off x="0" y="298042"/>
          <a:ext cx="7442201" cy="428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5C134-998E-B546-A2C4-BA48AA71D049}">
      <dsp:nvSpPr>
        <dsp:cNvPr id="0" name=""/>
        <dsp:cNvSpPr/>
      </dsp:nvSpPr>
      <dsp:spPr>
        <a:xfrm>
          <a:off x="372110" y="47122"/>
          <a:ext cx="5209540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908" tIns="0" rIns="19690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Google Scholar</a:t>
          </a:r>
          <a:endParaRPr lang="en-US" sz="1700" kern="1200"/>
        </a:p>
      </dsp:txBody>
      <dsp:txXfrm>
        <a:off x="396608" y="71620"/>
        <a:ext cx="5160544" cy="452844"/>
      </dsp:txXfrm>
    </dsp:sp>
    <dsp:sp modelId="{025D088E-57A7-C14E-B791-0C7B52C977E2}">
      <dsp:nvSpPr>
        <dsp:cNvPr id="0" name=""/>
        <dsp:cNvSpPr/>
      </dsp:nvSpPr>
      <dsp:spPr>
        <a:xfrm>
          <a:off x="0" y="1069162"/>
          <a:ext cx="7442201" cy="428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025358"/>
              <a:satOff val="-138"/>
              <a:lumOff val="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91D47-225C-3E44-A227-27F98F35BA0F}">
      <dsp:nvSpPr>
        <dsp:cNvPr id="0" name=""/>
        <dsp:cNvSpPr/>
      </dsp:nvSpPr>
      <dsp:spPr>
        <a:xfrm>
          <a:off x="372110" y="818242"/>
          <a:ext cx="5209540" cy="501840"/>
        </a:xfrm>
        <a:prstGeom prst="roundRect">
          <a:avLst/>
        </a:prstGeom>
        <a:solidFill>
          <a:schemeClr val="accent5">
            <a:hueOff val="-2025358"/>
            <a:satOff val="-138"/>
            <a:lumOff val="3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908" tIns="0" rIns="19690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ScienceDirect</a:t>
          </a:r>
        </a:p>
      </dsp:txBody>
      <dsp:txXfrm>
        <a:off x="396608" y="842740"/>
        <a:ext cx="5160544" cy="452844"/>
      </dsp:txXfrm>
    </dsp:sp>
    <dsp:sp modelId="{64FF15BF-B2DB-0643-A989-63D95DD2E903}">
      <dsp:nvSpPr>
        <dsp:cNvPr id="0" name=""/>
        <dsp:cNvSpPr/>
      </dsp:nvSpPr>
      <dsp:spPr>
        <a:xfrm>
          <a:off x="0" y="1840282"/>
          <a:ext cx="7442201" cy="428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855A8-33C8-2A41-9E1E-B7E86784B195}">
      <dsp:nvSpPr>
        <dsp:cNvPr id="0" name=""/>
        <dsp:cNvSpPr/>
      </dsp:nvSpPr>
      <dsp:spPr>
        <a:xfrm>
          <a:off x="372110" y="1589362"/>
          <a:ext cx="5209540" cy="501840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908" tIns="0" rIns="19690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PubMed</a:t>
          </a:r>
        </a:p>
      </dsp:txBody>
      <dsp:txXfrm>
        <a:off x="396608" y="1613860"/>
        <a:ext cx="5160544" cy="452844"/>
      </dsp:txXfrm>
    </dsp:sp>
    <dsp:sp modelId="{CD249A2B-7B85-B94F-9A1C-129980600537}">
      <dsp:nvSpPr>
        <dsp:cNvPr id="0" name=""/>
        <dsp:cNvSpPr/>
      </dsp:nvSpPr>
      <dsp:spPr>
        <a:xfrm>
          <a:off x="0" y="2611402"/>
          <a:ext cx="7442201" cy="428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4EBF9-358C-3B41-8C8A-E78FB8CA5DFC}">
      <dsp:nvSpPr>
        <dsp:cNvPr id="0" name=""/>
        <dsp:cNvSpPr/>
      </dsp:nvSpPr>
      <dsp:spPr>
        <a:xfrm>
          <a:off x="372110" y="2360482"/>
          <a:ext cx="5209540" cy="50184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908" tIns="0" rIns="19690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Elibrary</a:t>
          </a:r>
          <a:endParaRPr lang="en-US" sz="1700" kern="1200"/>
        </a:p>
      </dsp:txBody>
      <dsp:txXfrm>
        <a:off x="396608" y="2384980"/>
        <a:ext cx="5160544" cy="452844"/>
      </dsp:txXfrm>
    </dsp:sp>
    <dsp:sp modelId="{7DE4E487-C7E4-D245-8B4E-328F7A9997BF}">
      <dsp:nvSpPr>
        <dsp:cNvPr id="0" name=""/>
        <dsp:cNvSpPr/>
      </dsp:nvSpPr>
      <dsp:spPr>
        <a:xfrm>
          <a:off x="0" y="3382522"/>
          <a:ext cx="7442201" cy="428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78F8F-F8A7-9844-AAE9-82FD6FDEED9F}">
      <dsp:nvSpPr>
        <dsp:cNvPr id="0" name=""/>
        <dsp:cNvSpPr/>
      </dsp:nvSpPr>
      <dsp:spPr>
        <a:xfrm>
          <a:off x="372110" y="3131602"/>
          <a:ext cx="5209540" cy="501840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908" tIns="0" rIns="19690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/>
            <a:t>OpenAlex</a:t>
          </a:r>
          <a:endParaRPr lang="en-US" sz="1700" kern="1200" dirty="0"/>
        </a:p>
      </dsp:txBody>
      <dsp:txXfrm>
        <a:off x="396608" y="3156100"/>
        <a:ext cx="5160544" cy="452844"/>
      </dsp:txXfrm>
    </dsp:sp>
    <dsp:sp modelId="{7D1E60C3-38EE-1D4A-A6B4-0C8E6A188F67}">
      <dsp:nvSpPr>
        <dsp:cNvPr id="0" name=""/>
        <dsp:cNvSpPr/>
      </dsp:nvSpPr>
      <dsp:spPr>
        <a:xfrm>
          <a:off x="0" y="4153641"/>
          <a:ext cx="7442201" cy="428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126791"/>
              <a:satOff val="-688"/>
              <a:lumOff val="16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757AB-C1C1-5C40-9BEE-2B9F2FD53DA1}">
      <dsp:nvSpPr>
        <dsp:cNvPr id="0" name=""/>
        <dsp:cNvSpPr/>
      </dsp:nvSpPr>
      <dsp:spPr>
        <a:xfrm>
          <a:off x="372110" y="3902721"/>
          <a:ext cx="5209540" cy="501840"/>
        </a:xfrm>
        <a:prstGeom prst="roundRect">
          <a:avLst/>
        </a:prstGeom>
        <a:solidFill>
          <a:schemeClr val="accent5">
            <a:hueOff val="-10126791"/>
            <a:satOff val="-688"/>
            <a:lumOff val="1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908" tIns="0" rIns="19690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ИИ </a:t>
          </a:r>
          <a:endParaRPr lang="en-US" sz="1700" kern="1200" dirty="0"/>
        </a:p>
      </dsp:txBody>
      <dsp:txXfrm>
        <a:off x="396608" y="3927219"/>
        <a:ext cx="5160544" cy="452844"/>
      </dsp:txXfrm>
    </dsp:sp>
    <dsp:sp modelId="{88061908-A440-C24A-91CD-729ADD8317E2}">
      <dsp:nvSpPr>
        <dsp:cNvPr id="0" name=""/>
        <dsp:cNvSpPr/>
      </dsp:nvSpPr>
      <dsp:spPr>
        <a:xfrm>
          <a:off x="0" y="4924761"/>
          <a:ext cx="7442201" cy="428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17DE1-A540-4643-B4CC-3DCE45B75D10}">
      <dsp:nvSpPr>
        <dsp:cNvPr id="0" name=""/>
        <dsp:cNvSpPr/>
      </dsp:nvSpPr>
      <dsp:spPr>
        <a:xfrm>
          <a:off x="372110" y="4673841"/>
          <a:ext cx="5209540" cy="50184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908" tIns="0" rIns="19690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Sci-Hub</a:t>
          </a:r>
          <a:endParaRPr lang="en-US" sz="1700" kern="1200" dirty="0"/>
        </a:p>
      </dsp:txBody>
      <dsp:txXfrm>
        <a:off x="396608" y="4698339"/>
        <a:ext cx="5160544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E71F0-3C1F-0541-8571-69A13A95FCB6}">
      <dsp:nvSpPr>
        <dsp:cNvPr id="0" name=""/>
        <dsp:cNvSpPr/>
      </dsp:nvSpPr>
      <dsp:spPr>
        <a:xfrm>
          <a:off x="1305" y="173760"/>
          <a:ext cx="4580852" cy="290884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D60B7D-B890-EE4B-9113-1F20FE08B2DA}">
      <dsp:nvSpPr>
        <dsp:cNvPr id="0" name=""/>
        <dsp:cNvSpPr/>
      </dsp:nvSpPr>
      <dsp:spPr>
        <a:xfrm>
          <a:off x="510288" y="657294"/>
          <a:ext cx="4580852" cy="2908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Grammarly</a:t>
          </a:r>
          <a:r>
            <a:rPr lang="ru-RU" sz="3000" b="1" kern="1200"/>
            <a:t> / </a:t>
          </a:r>
          <a:r>
            <a:rPr lang="en-US" sz="3000" b="1" kern="1200"/>
            <a:t>Writefull</a:t>
          </a:r>
          <a:r>
            <a:rPr lang="en-US" sz="3000" kern="1200"/>
            <a:t> — </a:t>
          </a:r>
          <a:r>
            <a:rPr lang="ru-RU" sz="3000" kern="1200"/>
            <a:t>проверяет грамматику, стиль, читаемость и логичность текста.</a:t>
          </a:r>
          <a:endParaRPr lang="en-US" sz="3000" kern="1200"/>
        </a:p>
      </dsp:txBody>
      <dsp:txXfrm>
        <a:off x="595485" y="742491"/>
        <a:ext cx="4410458" cy="2738447"/>
      </dsp:txXfrm>
    </dsp:sp>
    <dsp:sp modelId="{48B40179-951E-AD44-8B78-345D08C167A6}">
      <dsp:nvSpPr>
        <dsp:cNvPr id="0" name=""/>
        <dsp:cNvSpPr/>
      </dsp:nvSpPr>
      <dsp:spPr>
        <a:xfrm>
          <a:off x="5600124" y="173760"/>
          <a:ext cx="4580852" cy="290884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6C2B26-F155-D94B-A6E0-3C303D287240}">
      <dsp:nvSpPr>
        <dsp:cNvPr id="0" name=""/>
        <dsp:cNvSpPr/>
      </dsp:nvSpPr>
      <dsp:spPr>
        <a:xfrm>
          <a:off x="6109107" y="657294"/>
          <a:ext cx="4580852" cy="2908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AJE Grammar Check</a:t>
          </a:r>
          <a:r>
            <a:rPr lang="en-US" sz="3000" kern="1200"/>
            <a:t> — </a:t>
          </a:r>
          <a:r>
            <a:rPr lang="ru-RU" sz="3000" kern="1200"/>
            <a:t>специализированный бесплатный инструмент от </a:t>
          </a:r>
          <a:r>
            <a:rPr lang="en-US" sz="3000" kern="1200"/>
            <a:t>AJE </a:t>
          </a:r>
          <a:r>
            <a:rPr lang="ru-RU" sz="3000" kern="1200"/>
            <a:t>для академических текстов.</a:t>
          </a:r>
          <a:endParaRPr lang="en-US" sz="3000" kern="1200"/>
        </a:p>
      </dsp:txBody>
      <dsp:txXfrm>
        <a:off x="6194304" y="742491"/>
        <a:ext cx="4410458" cy="2738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1A91-EFBF-4F4D-AA8F-E4FAF6F49411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5CE97-65E1-0B43-B61C-6917C593D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4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5CE97-65E1-0B43-B61C-6917C593D13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62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4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0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9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7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0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12/24/25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4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12/24/25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3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12/24/25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7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12/24/25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9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12/24/25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7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12/24/25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0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16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authore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holarcy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ritefull.com/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s://support.grammarly.com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gma-chat.ru/function/spisok-literatur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s.crossref.org/simpleTextQuery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Цветные карандаши внутри карандаша, которая находится вверху таблицы &quot;дерево&quot;">
            <a:extLst>
              <a:ext uri="{FF2B5EF4-FFF2-40B4-BE49-F238E27FC236}">
                <a16:creationId xmlns:a16="http://schemas.microsoft.com/office/drawing/2014/main" id="{3F451975-C364-4E90-1F65-23FCECA9D0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>
            <a:fillRect/>
          </a:stretch>
        </p:blipFill>
        <p:spPr>
          <a:xfrm>
            <a:off x="40744" y="716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6905" y="46904"/>
            <a:ext cx="6865150" cy="6771342"/>
          </a:xfrm>
          <a:prstGeom prst="rect">
            <a:avLst/>
          </a:prstGeom>
          <a:gradFill>
            <a:gsLst>
              <a:gs pos="42000">
                <a:srgbClr val="000000">
                  <a:alpha val="18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68371-8A63-1CE5-4FFE-CCA263B27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71759"/>
            <a:ext cx="5067300" cy="349704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200">
                <a:solidFill>
                  <a:srgbClr val="FFFFFF"/>
                </a:solidFill>
              </a:rPr>
              <a:t>Научный апгрейд: лайфхаки по написанию и оформлению статьи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EBE345-E377-0B6E-D45A-6F3D4EEB6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665" y="4837563"/>
            <a:ext cx="5019676" cy="976406"/>
          </a:xfrm>
        </p:spPr>
        <p:txBody>
          <a:bodyPr anchor="t"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Плотникова Валерия Андреевна</a:t>
            </a:r>
          </a:p>
          <a:p>
            <a:r>
              <a:rPr lang="ru-RU" dirty="0">
                <a:solidFill>
                  <a:srgbClr val="FFFFFF"/>
                </a:solidFill>
              </a:rPr>
              <a:t>Научный сотрудник ФНЦ ПМИ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Красочность, пиксел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B5095B5-328B-31AB-002F-ABA309871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884389" y="4368801"/>
            <a:ext cx="767236" cy="1239237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имвол, Графика, логотип, силуэт&#10;&#10;Автоматически созданное описание">
            <a:extLst>
              <a:ext uri="{FF2B5EF4-FFF2-40B4-BE49-F238E27FC236}">
                <a16:creationId xmlns:a16="http://schemas.microsoft.com/office/drawing/2014/main" id="{0FFBFC25-0590-1F11-E8DB-0C7ECD620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233752" y="401607"/>
            <a:ext cx="716096" cy="6996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114EA7-984B-1DC4-225C-12F7B413C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632544" y="-7906"/>
            <a:ext cx="1518712" cy="1518712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ка, Шрифт, графический дизайн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1C87C114-74FA-5D37-FA0F-113F54388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042528" y="302074"/>
            <a:ext cx="1191224" cy="8987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FBD0CC-B4DC-35B5-8B5B-9D718C9322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9" t="6949" r="6424" b="45359"/>
          <a:stretch>
            <a:fillRect/>
          </a:stretch>
        </p:blipFill>
        <p:spPr bwMode="auto">
          <a:xfrm>
            <a:off x="439861" y="4841830"/>
            <a:ext cx="1021673" cy="97213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74612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CCBF2-2190-683C-CA3C-6B161181B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808383"/>
            <a:ext cx="10691265" cy="1307592"/>
          </a:xfrm>
        </p:spPr>
        <p:txBody>
          <a:bodyPr/>
          <a:lstStyle/>
          <a:p>
            <a:r>
              <a:rPr lang="ru-RU" b="1" dirty="0"/>
              <a:t>Универсальная формула запроса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BD00D-3686-E128-8244-44F002BD8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510749"/>
            <a:ext cx="10691265" cy="465151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Контекст → задача → ограничения → стиль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Пример: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«Я пишу ответ рецензенту для научного журнала по психологии образования. Помоги сформулировать вежливый и аргументированный ответ рецензенту. Вот комментарий рецензента. Вот мой ответ. Избегай избыточных формулировок»</a:t>
            </a:r>
          </a:p>
          <a:p>
            <a:pPr marL="0" indent="0">
              <a:buNone/>
            </a:pPr>
            <a:r>
              <a:rPr lang="ru-RU" i="1" dirty="0"/>
              <a:t>«Я делаю список литературы для научной статьи по …Вот пример оформления списка в журнале. Вот мой список. Оформи мой список по примеру».</a:t>
            </a:r>
          </a:p>
          <a:p>
            <a:r>
              <a:rPr lang="ru-RU" b="1" dirty="0"/>
              <a:t>Дать роль ИИ.</a:t>
            </a:r>
          </a:p>
          <a:p>
            <a:r>
              <a:rPr lang="ru-RU" b="1" dirty="0"/>
              <a:t>Стройте цепочку запросов: несколько простых промптов вместо одного сложного.</a:t>
            </a:r>
          </a:p>
          <a:p>
            <a:r>
              <a:rPr lang="ru-RU" b="1" dirty="0"/>
              <a:t>Давать примеры «хорошие» и «плохие».</a:t>
            </a:r>
          </a:p>
          <a:p>
            <a:r>
              <a:rPr lang="ru-RU" b="1" dirty="0"/>
              <a:t>Просите задавать уточняющие вопросы при недостатке данных.</a:t>
            </a:r>
          </a:p>
          <a:p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915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0CD04-E5B9-A72D-D0A3-A89F6C99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5195889" cy="1316736"/>
          </a:xfrm>
        </p:spPr>
        <p:txBody>
          <a:bodyPr>
            <a:normAutofit/>
          </a:bodyPr>
          <a:lstStyle/>
          <a:p>
            <a:r>
              <a:rPr lang="ru-RU" dirty="0"/>
              <a:t>Чем может быть полезен ИИ?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F2B951FD-94F7-E138-3EC2-A66A551D9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B6E1BC-AE26-1958-9F67-40C9F95C3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31136"/>
            <a:ext cx="5195889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 Формулирование исследовательской логики</a:t>
            </a:r>
          </a:p>
          <a:p>
            <a:pPr marL="0" indent="0">
              <a:buNone/>
            </a:pPr>
            <a:r>
              <a:rPr lang="ru-RU" b="1" dirty="0"/>
              <a:t>Пример запроса: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«Вот цель, гипотезы и исследовательские вопросы. Проверь, логично ли они соотносятся и нет ли концептуальных разрывов. Выдели слабые места».</a:t>
            </a:r>
          </a:p>
          <a:p>
            <a:endParaRPr lang="ru-RU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29F5E711-BB86-1FEA-516A-16E8D17FEA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929" r="33735"/>
          <a:stretch>
            <a:fillRect/>
          </a:stretch>
        </p:blipFill>
        <p:spPr>
          <a:xfrm>
            <a:off x="6420752" y="-1"/>
            <a:ext cx="57712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94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4506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CB6FB6-DA99-BECF-26FF-1353D16F0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6" y="1945949"/>
            <a:ext cx="4679748" cy="3739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Черновики абзацев и проверка текста </a:t>
            </a:r>
          </a:p>
          <a:p>
            <a:pPr marL="0" indent="0">
              <a:buNone/>
            </a:pPr>
            <a:r>
              <a:rPr lang="ru-RU" dirty="0"/>
              <a:t>Плохой </a:t>
            </a:r>
            <a:r>
              <a:rPr lang="ru-RU" dirty="0" err="1"/>
              <a:t>промт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i="1" dirty="0"/>
              <a:t>«Напиши мне статью целиком про …»</a:t>
            </a:r>
          </a:p>
          <a:p>
            <a:pPr marL="0" indent="0">
              <a:buNone/>
            </a:pPr>
            <a:r>
              <a:rPr lang="ru-RU" i="1" dirty="0"/>
              <a:t>«Напиши введение к статье….»</a:t>
            </a:r>
          </a:p>
          <a:p>
            <a:pPr marL="0" indent="0">
              <a:buNone/>
            </a:pPr>
            <a:r>
              <a:rPr lang="ru-RU" i="1" dirty="0"/>
              <a:t>«Напиши обзор литературы для…»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180D808-5FAD-D67F-911A-04B5012D2C25}"/>
              </a:ext>
            </a:extLst>
          </p:cNvPr>
          <p:cNvSpPr txBox="1">
            <a:spLocks/>
          </p:cNvSpPr>
          <p:nvPr/>
        </p:nvSpPr>
        <p:spPr>
          <a:xfrm>
            <a:off x="700635" y="629478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Чем может быть полезен ИИ?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9AA35-4FC5-DAF6-A04E-BF59F725DD6B}"/>
              </a:ext>
            </a:extLst>
          </p:cNvPr>
          <p:cNvSpPr txBox="1"/>
          <p:nvPr/>
        </p:nvSpPr>
        <p:spPr>
          <a:xfrm>
            <a:off x="5645426" y="1380479"/>
            <a:ext cx="6096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/>
              <a:t>Хороший </a:t>
            </a:r>
            <a:r>
              <a:rPr lang="ru-RU" sz="2000" dirty="0" err="1"/>
              <a:t>промт</a:t>
            </a:r>
            <a:r>
              <a:rPr lang="ru-RU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один абзац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один переход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i="1" dirty="0"/>
              <a:t>«Помоги сформулировать абзац, объясняющий актуальность исследования»</a:t>
            </a:r>
          </a:p>
          <a:p>
            <a:pPr marL="0" indent="0">
              <a:buNone/>
            </a:pPr>
            <a:endParaRPr lang="ru-RU" sz="2000" i="1" dirty="0"/>
          </a:p>
          <a:p>
            <a:pPr marL="0" indent="0">
              <a:buNone/>
            </a:pPr>
            <a:r>
              <a:rPr lang="ru-RU" sz="2000" i="1" dirty="0"/>
              <a:t>«Перепиши этот абзац в более академическом стиле, сохранив смысл»</a:t>
            </a:r>
          </a:p>
          <a:p>
            <a:pPr marL="0" indent="0">
              <a:buNone/>
            </a:pPr>
            <a:endParaRPr lang="ru-RU" sz="2000" i="1" dirty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i="1" dirty="0"/>
              <a:t>«Убери избыточные конструкции, сохранив академичность»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2000" i="1" dirty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i="1" dirty="0"/>
              <a:t>«Сократи предложение, не теряя научного смысла»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i="1" dirty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/>
              <a:t>«Проверь, последовательно ли я использую понятие “</a:t>
            </a:r>
            <a:r>
              <a:rPr lang="en" sz="2000" i="1" dirty="0"/>
              <a:t>agency / </a:t>
            </a:r>
            <a:r>
              <a:rPr lang="ru-RU" sz="2000" i="1" dirty="0"/>
              <a:t>субъектность” во всём тексте»</a:t>
            </a:r>
          </a:p>
          <a:p>
            <a:pPr marL="0" indent="0">
              <a:buNone/>
            </a:pPr>
            <a:endParaRPr lang="ru-RU" sz="2000" i="1" dirty="0"/>
          </a:p>
          <a:p>
            <a:pPr marL="0" indent="0">
              <a:buNone/>
            </a:pPr>
            <a:endParaRPr lang="ru-RU" sz="2000" i="1" dirty="0"/>
          </a:p>
          <a:p>
            <a:pPr marL="0" indent="0">
              <a:buNone/>
            </a:pPr>
            <a:endParaRPr lang="ru-RU" sz="2000" i="1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F76E2B1-15F2-DE05-9A14-4DFDD4830732}"/>
              </a:ext>
            </a:extLst>
          </p:cNvPr>
          <p:cNvCxnSpPr/>
          <p:nvPr/>
        </p:nvCxnSpPr>
        <p:spPr>
          <a:xfrm>
            <a:off x="5380383" y="1577009"/>
            <a:ext cx="0" cy="50358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045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B71D0-1486-07D8-7679-0236B3910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Цветные карандаши внутри карандаша, которая находится вверху таблицы &quot;дерево&quot;">
            <a:extLst>
              <a:ext uri="{FF2B5EF4-FFF2-40B4-BE49-F238E27FC236}">
                <a16:creationId xmlns:a16="http://schemas.microsoft.com/office/drawing/2014/main" id="{31FB09B5-C093-EBBF-BB1C-30F2FC92F3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>
            <a:fillRect/>
          </a:stretch>
        </p:blipFill>
        <p:spPr>
          <a:xfrm>
            <a:off x="0" y="0"/>
            <a:ext cx="16346290" cy="91947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0B557-05AC-5FC5-6749-0D71139F5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219" y="691913"/>
            <a:ext cx="5067300" cy="349704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200" dirty="0">
                <a:solidFill>
                  <a:srgbClr val="FFFFFF"/>
                </a:solidFill>
              </a:rPr>
              <a:t>Спасибо за внимание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EF895A21-5B26-5109-32B9-F238CF675832}"/>
              </a:ext>
            </a:extLst>
          </p:cNvPr>
          <p:cNvSpPr/>
          <p:nvPr/>
        </p:nvSpPr>
        <p:spPr bwMode="auto">
          <a:xfrm>
            <a:off x="530483" y="2300240"/>
            <a:ext cx="3800723" cy="64008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6563931-9B55-DD1E-6D33-1E06FCD8B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4607" y="2300240"/>
            <a:ext cx="495325" cy="488975"/>
          </a:xfrm>
          <a:prstGeom prst="rect">
            <a:avLst/>
          </a:prstGeom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43D68C28-9C7C-0ACD-A216-E350D010B4D8}"/>
              </a:ext>
            </a:extLst>
          </p:cNvPr>
          <p:cNvSpPr txBox="1"/>
          <p:nvPr/>
        </p:nvSpPr>
        <p:spPr bwMode="auto">
          <a:xfrm>
            <a:off x="1265434" y="2440434"/>
            <a:ext cx="2926404" cy="314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800" b="1" dirty="0" err="1">
                <a:solidFill>
                  <a:schemeClr val="bg1"/>
                </a:solidFill>
                <a:latin typeface="Inter"/>
              </a:rPr>
              <a:t>ler.shinelis@yandex.ru</a:t>
            </a:r>
            <a:endParaRPr sz="1800" b="1" dirty="0">
              <a:solidFill>
                <a:schemeClr val="bg1"/>
              </a:solidFill>
              <a:latin typeface="Inter"/>
            </a:endParaRPr>
          </a:p>
        </p:txBody>
      </p:sp>
      <p:pic>
        <p:nvPicPr>
          <p:cNvPr id="15" name="Рисунок 14" descr="Изображение выглядит как текст, снимок экрана, вод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0F6B3C0-2B9D-1A97-91FD-61E08846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4053" y="-870715"/>
            <a:ext cx="4488206" cy="971293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Красочность, пиксел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0D8501F-1622-A563-578A-D248096B07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752667" y="410960"/>
            <a:ext cx="767236" cy="123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8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2AC29-6C4F-D17B-67B9-AC801A7AC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6" y="609601"/>
            <a:ext cx="2661965" cy="4488878"/>
          </a:xfrm>
        </p:spPr>
        <p:txBody>
          <a:bodyPr>
            <a:normAutofit/>
          </a:bodyPr>
          <a:lstStyle/>
          <a:p>
            <a:r>
              <a:rPr lang="ru-RU" sz="2500" dirty="0"/>
              <a:t>1.Инструменты для поиска литературы и работы с источниками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DD27CF-4CE1-2871-1ABA-40FCA4D03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38488" y="723900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B614280-35DF-99EB-112E-46ED23B39D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067745"/>
              </p:ext>
            </p:extLst>
          </p:nvPr>
        </p:nvGraphicFramePr>
        <p:xfrm>
          <a:off x="3987800" y="723900"/>
          <a:ext cx="7442201" cy="5400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DA6A80-C89F-44E2-10BD-640B6714E9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00" y="3547711"/>
            <a:ext cx="3349089" cy="201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6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58F">
            <a:alpha val="26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CA5B4-F840-D3FD-0D97-EF693ECD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4295435" cy="1307592"/>
          </a:xfrm>
        </p:spPr>
        <p:txBody>
          <a:bodyPr>
            <a:normAutofit fontScale="90000"/>
          </a:bodyPr>
          <a:lstStyle/>
          <a:p>
            <a:r>
              <a:rPr lang="ru-RU" dirty="0"/>
              <a:t>2</a:t>
            </a:r>
            <a:r>
              <a:rPr lang="en-US" dirty="0"/>
              <a:t>. </a:t>
            </a:r>
            <a:r>
              <a:rPr lang="ru-RU" dirty="0"/>
              <a:t>Написание 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05D4D3-9987-8757-27BB-42CFFCCFB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3" y="2460304"/>
            <a:ext cx="10691265" cy="3739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" sz="3200" b="1" dirty="0" err="1"/>
              <a:t>Authorea</a:t>
            </a:r>
            <a:endParaRPr lang="ru-RU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5DD270-7BBB-293E-B44C-A187449FD501}"/>
              </a:ext>
            </a:extLst>
          </p:cNvPr>
          <p:cNvSpPr txBox="1"/>
          <p:nvPr/>
        </p:nvSpPr>
        <p:spPr>
          <a:xfrm>
            <a:off x="700633" y="3319666"/>
            <a:ext cx="25859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совместное редактирование, автоматическое форматирование и подготовка к подаче в журнал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CD47EF-BA27-3B6A-B383-BFAD1A4D5867}"/>
              </a:ext>
            </a:extLst>
          </p:cNvPr>
          <p:cNvSpPr txBox="1"/>
          <p:nvPr/>
        </p:nvSpPr>
        <p:spPr>
          <a:xfrm>
            <a:off x="874643" y="62002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https://www.authorea.com</a:t>
            </a:r>
            <a:r>
              <a:rPr lang="ru-RU" dirty="0"/>
              <a:t> </a:t>
            </a:r>
          </a:p>
        </p:txBody>
      </p:sp>
      <p:pic>
        <p:nvPicPr>
          <p:cNvPr id="12" name="Рисунок 11" descr="Изображение выглядит как текст, снимок экрана, Веб-сайт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2E7DE77-1707-86F6-2654-F01E86BDA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661" y="914400"/>
            <a:ext cx="6912626" cy="436511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снимок экрана, Шрифт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65A54C3-BAED-7E03-1138-547EDE078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643" y="3493008"/>
            <a:ext cx="4991137" cy="37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8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B22EE-E7D8-F20F-F68B-11B5A252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04729"/>
            <a:ext cx="4206240" cy="1821525"/>
          </a:xfrm>
        </p:spPr>
        <p:txBody>
          <a:bodyPr>
            <a:normAutofit/>
          </a:bodyPr>
          <a:lstStyle/>
          <a:p>
            <a:r>
              <a:rPr lang="ru-RU" dirty="0"/>
              <a:t>2. Написание текста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9EF34C-5622-413F-9C9F-AC937E306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48FFA3-5371-4855-D065-7BED198C8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4" y="952368"/>
            <a:ext cx="6418727" cy="1773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" b="1" dirty="0" err="1"/>
              <a:t>Scholarcy</a:t>
            </a:r>
            <a:r>
              <a:rPr lang="en" b="1" dirty="0"/>
              <a:t> 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Автоматические резюме и аннотации</a:t>
            </a:r>
          </a:p>
        </p:txBody>
      </p:sp>
      <p:pic>
        <p:nvPicPr>
          <p:cNvPr id="5" name="Рисунок 4" descr="Изображение выглядит как текст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D737997-BDBF-29ED-6974-67E94EE6F9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263" b="15915"/>
          <a:stretch>
            <a:fillRect/>
          </a:stretch>
        </p:blipFill>
        <p:spPr>
          <a:xfrm>
            <a:off x="639299" y="2273124"/>
            <a:ext cx="5133990" cy="3717231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снимок экрана, Шрифт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1CB0FFE-1BC3-37A6-DD91-A9FE594F3E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53" r="2" b="16747"/>
          <a:stretch>
            <a:fillRect/>
          </a:stretch>
        </p:blipFill>
        <p:spPr>
          <a:xfrm>
            <a:off x="6096000" y="2086625"/>
            <a:ext cx="5182278" cy="390373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549954-3C0C-48B7-9BE6-9B32C39D0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0510D4C-093C-18FF-3CA8-369EAF1829F3}"/>
              </a:ext>
            </a:extLst>
          </p:cNvPr>
          <p:cNvSpPr txBox="1"/>
          <p:nvPr/>
        </p:nvSpPr>
        <p:spPr>
          <a:xfrm>
            <a:off x="800100" y="62395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https://www.scholarcy.com/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713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7062F-6D54-A275-C32F-3A092B00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Проверка качества текста</a:t>
            </a:r>
          </a:p>
        </p:txBody>
      </p:sp>
      <p:graphicFrame>
        <p:nvGraphicFramePr>
          <p:cNvPr id="9" name="Объект 2">
            <a:extLst>
              <a:ext uri="{FF2B5EF4-FFF2-40B4-BE49-F238E27FC236}">
                <a16:creationId xmlns:a16="http://schemas.microsoft.com/office/drawing/2014/main" id="{DFE53EF4-6AEA-3870-0BDD-4519EDB77D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83036"/>
              </p:ext>
            </p:extLst>
          </p:nvPr>
        </p:nvGraphicFramePr>
        <p:xfrm>
          <a:off x="700634" y="1850931"/>
          <a:ext cx="10691265" cy="373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EE1E6D6-C17B-7337-B388-BADF97E5F69D}"/>
              </a:ext>
            </a:extLst>
          </p:cNvPr>
          <p:cNvSpPr txBox="1"/>
          <p:nvPr/>
        </p:nvSpPr>
        <p:spPr>
          <a:xfrm>
            <a:off x="834887" y="62293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7"/>
              </a:rPr>
              <a:t>https://support.grammarly.com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63942-5D5E-DE53-2487-060329F0A622}"/>
              </a:ext>
            </a:extLst>
          </p:cNvPr>
          <p:cNvSpPr txBox="1"/>
          <p:nvPr/>
        </p:nvSpPr>
        <p:spPr>
          <a:xfrm>
            <a:off x="7805531" y="62293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8"/>
              </a:rPr>
              <a:t>https://www.writefull.com/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72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C8D45-B076-75F6-ABCF-22D46200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снимок экрана, программное обеспечение, веб-страниц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B677B7E-C8CC-20B2-133D-78B5F2508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16868" y="632791"/>
            <a:ext cx="9112868" cy="5592417"/>
          </a:xfrm>
        </p:spPr>
      </p:pic>
      <p:pic>
        <p:nvPicPr>
          <p:cNvPr id="7" name="Рисунок 6" descr="Изображение выглядит как текст, снимок экрана, программное обеспечение, веб-страниц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691D545-E0F8-B5DB-F5D7-9125C8DD3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681" y="106017"/>
            <a:ext cx="4480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2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2D085-7C32-443F-0F51-074094373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снимок экрана, текст, программное обеспечение, веб-страниц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1B866ED-BAB7-34F6-7E8D-6164442FE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831"/>
          <a:stretch>
            <a:fillRect/>
          </a:stretch>
        </p:blipFill>
        <p:spPr>
          <a:xfrm>
            <a:off x="130792" y="0"/>
            <a:ext cx="4411193" cy="10594474"/>
          </a:xfrm>
        </p:spPr>
      </p:pic>
      <p:pic>
        <p:nvPicPr>
          <p:cNvPr id="7" name="Рисунок 6" descr="Изображение выглядит как текст, электроника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39DDE88-BED8-8C17-E463-601066DB0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802" y="1033670"/>
            <a:ext cx="6615563" cy="515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4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4B857-AA75-7068-026C-A26976CFD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 Оформление статьи и списка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ADACB3-2366-0BC9-3E40-F6070E7F2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Нейросеть Сигма-чат</a:t>
            </a:r>
          </a:p>
          <a:p>
            <a:r>
              <a:rPr lang="en-US" b="1" dirty="0"/>
              <a:t>DeepSeek, ChatGPT, Perplexity</a:t>
            </a:r>
          </a:p>
          <a:p>
            <a:r>
              <a:rPr lang="en-US" b="1" dirty="0" err="1"/>
              <a:t>Crossref</a:t>
            </a:r>
            <a:r>
              <a:rPr lang="en-US" b="1" dirty="0"/>
              <a:t> - </a:t>
            </a:r>
            <a:r>
              <a:rPr lang="ru-RU" dirty="0"/>
              <a:t>поиск </a:t>
            </a:r>
            <a:r>
              <a:rPr lang="en-US" dirty="0"/>
              <a:t>DOI</a:t>
            </a:r>
            <a:endParaRPr lang="ru-RU" dirty="0"/>
          </a:p>
          <a:p>
            <a:endParaRPr lang="en" dirty="0"/>
          </a:p>
          <a:p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40EDFE-91A8-150D-C620-9E854B3C7098}"/>
              </a:ext>
            </a:extLst>
          </p:cNvPr>
          <p:cNvSpPr txBox="1"/>
          <p:nvPr/>
        </p:nvSpPr>
        <p:spPr>
          <a:xfrm>
            <a:off x="700635" y="62028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dirty="0">
                <a:hlinkClick r:id="rId3"/>
              </a:rPr>
              <a:t>https://sigma-chat.ru/function/spisok-literatury</a:t>
            </a:r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E61230-D97F-FD6B-A6B6-1CBBA046B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530" y="2337564"/>
            <a:ext cx="6612835" cy="2636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513F3F-CCF5-D428-EC4B-A8A22B48E988}"/>
              </a:ext>
            </a:extLst>
          </p:cNvPr>
          <p:cNvSpPr txBox="1"/>
          <p:nvPr/>
        </p:nvSpPr>
        <p:spPr>
          <a:xfrm>
            <a:off x="5907157" y="61855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dirty="0">
                <a:hlinkClick r:id="rId5"/>
              </a:rPr>
              <a:t>https://apps.crossref.org/simpleTextQuery</a:t>
            </a:r>
            <a:r>
              <a:rPr lang="en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59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9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4ABF6B1-3A9A-4CEE-889E-0D96AB03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CB468-E042-37A5-1AC0-55E10D9D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70597"/>
            <a:ext cx="10848975" cy="1100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ИИ </a:t>
            </a:r>
            <a:r>
              <a:rPr lang="en-US" sz="5400" dirty="0" err="1">
                <a:solidFill>
                  <a:schemeClr val="bg1"/>
                </a:solidFill>
              </a:rPr>
              <a:t>для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ученых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3E2274-33B1-D12F-014A-ABB9609CE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042347"/>
            <a:ext cx="10848976" cy="45262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ИИ — </a:t>
            </a:r>
            <a:r>
              <a:rPr lang="en-US" sz="2400" dirty="0" err="1">
                <a:solidFill>
                  <a:schemeClr val="bg1"/>
                </a:solidFill>
              </a:rPr>
              <a:t>это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не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автор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умный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научный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редактор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и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ассистент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11CC0C8-C714-4135-84E8-4BC5A83F1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0AFDA3D-3C0B-4E18-B444-F11410C37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252431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420</Words>
  <Application>Microsoft Macintosh PowerPoint</Application>
  <PresentationFormat>Широкоэкранный</PresentationFormat>
  <Paragraphs>69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Aptos</vt:lpstr>
      <vt:lpstr>Arial</vt:lpstr>
      <vt:lpstr>Calisto MT</vt:lpstr>
      <vt:lpstr>Inter</vt:lpstr>
      <vt:lpstr>Univers Condensed</vt:lpstr>
      <vt:lpstr>ChronicleVTI</vt:lpstr>
      <vt:lpstr>Научный апгрейд: лайфхаки по написанию и оформлению статьи</vt:lpstr>
      <vt:lpstr>1.Инструменты для поиска литературы и работы с источниками</vt:lpstr>
      <vt:lpstr>2. Написание  текста</vt:lpstr>
      <vt:lpstr>2. Написание текста</vt:lpstr>
      <vt:lpstr>3. Проверка качества текста</vt:lpstr>
      <vt:lpstr>Презентация PowerPoint</vt:lpstr>
      <vt:lpstr>Презентация PowerPoint</vt:lpstr>
      <vt:lpstr>4. Оформление статьи и списка литературы</vt:lpstr>
      <vt:lpstr>ИИ для ученых</vt:lpstr>
      <vt:lpstr>Универсальная формула запроса</vt:lpstr>
      <vt:lpstr>Чем может быть полезен ИИ?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Валерия Шинелис</dc:creator>
  <cp:lastModifiedBy>Валерия Шинелис</cp:lastModifiedBy>
  <cp:revision>2</cp:revision>
  <dcterms:created xsi:type="dcterms:W3CDTF">2025-12-23T09:54:43Z</dcterms:created>
  <dcterms:modified xsi:type="dcterms:W3CDTF">2025-12-24T10:54:51Z</dcterms:modified>
</cp:coreProperties>
</file>